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67" r:id="rId2"/>
    <p:sldId id="256" r:id="rId3"/>
    <p:sldId id="258" r:id="rId4"/>
    <p:sldId id="259" r:id="rId5"/>
    <p:sldId id="260" r:id="rId6"/>
    <p:sldId id="261" r:id="rId7"/>
    <p:sldId id="262" r:id="rId8"/>
    <p:sldId id="263" r:id="rId9"/>
    <p:sldId id="266" r:id="rId10"/>
  </p:sldIdLst>
  <p:sldSz cx="9144000" cy="5143500" type="screen16x9"/>
  <p:notesSz cx="6858000" cy="9144000"/>
  <p:embeddedFontLst>
    <p:embeddedFont>
      <p:font typeface="Roboto" panose="02000000000000000000" pitchFamily="2" charset="0"/>
      <p:regular r:id="rId12"/>
      <p:bold r:id="rId13"/>
      <p:italic r:id="rId14"/>
      <p:boldItalic r:id="rId15"/>
    </p:embeddedFont>
    <p:embeddedFont>
      <p:font typeface="Roboto Slab" pitchFamily="2" charset="0"/>
      <p:regular r:id="rId16"/>
      <p:bold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d7f11380-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d7f11380-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d7f11381-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d7f11381-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d7f11382-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d7f11382-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d7f11383-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d7f11383-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d7f11384-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d7f11384-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GB" noProof="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d7f11385-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d7f11385-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d7f11386-b5b6-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d7f11386-b5b6-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535462c9-b5a3-11ee-9229-2b3e22d3277a: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535462c9-b5a3-11ee-9229-2b3e22d3277a: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524800" y="672606"/>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rgbClr val="FDCB3B"/>
            </a:solidFill>
            <a:prstDash val="solid"/>
            <a:miter lim="8000"/>
            <a:headEnd type="none" w="sm" len="sm"/>
            <a:tailEnd type="none" w="sm" len="sm"/>
          </a:ln>
        </p:spPr>
      </p:sp>
      <p:sp>
        <p:nvSpPr>
          <p:cNvPr id="11" name="Google Shape;11;p2"/>
          <p:cNvSpPr/>
          <p:nvPr/>
        </p:nvSpPr>
        <p:spPr>
          <a:xfrm rot="10800000">
            <a:off x="6537563" y="33429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rgbClr val="FDCB3B"/>
            </a:solidFill>
            <a:prstDash val="solid"/>
            <a:miter lim="8000"/>
            <a:headEnd type="none" w="sm" len="sm"/>
            <a:tailEnd type="none" w="sm" len="sm"/>
          </a:ln>
        </p:spPr>
      </p:sp>
      <p:cxnSp>
        <p:nvCxnSpPr>
          <p:cNvPr id="12" name="Google Shape;12;p2"/>
          <p:cNvCxnSpPr/>
          <p:nvPr/>
        </p:nvCxnSpPr>
        <p:spPr>
          <a:xfrm>
            <a:off x="4359602" y="2817464"/>
            <a:ext cx="424800" cy="0"/>
          </a:xfrm>
          <a:prstGeom prst="straightConnector1">
            <a:avLst/>
          </a:prstGeom>
          <a:noFill/>
          <a:ln w="38100" cap="flat" cmpd="sng">
            <a:solidFill>
              <a:srgbClr val="FDCB3B"/>
            </a:solidFill>
            <a:prstDash val="solid"/>
            <a:round/>
            <a:headEnd type="none" w="sm" len="sm"/>
            <a:tailEnd type="none" w="sm" len="sm"/>
          </a:ln>
        </p:spPr>
      </p:cxnSp>
      <p:sp>
        <p:nvSpPr>
          <p:cNvPr id="13" name="Google Shape;13;p2"/>
          <p:cNvSpPr txBox="1">
            <a:spLocks noGrp="1"/>
          </p:cNvSpPr>
          <p:nvPr>
            <p:ph type="ctrTitle"/>
          </p:nvPr>
        </p:nvSpPr>
        <p:spPr>
          <a:xfrm>
            <a:off x="1680302" y="1188925"/>
            <a:ext cx="5783400" cy="1457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14" name="Google Shape;14;p2"/>
          <p:cNvSpPr txBox="1">
            <a:spLocks noGrp="1"/>
          </p:cNvSpPr>
          <p:nvPr>
            <p:ph type="subTitle" idx="1"/>
          </p:nvPr>
        </p:nvSpPr>
        <p:spPr>
          <a:xfrm>
            <a:off x="1680302" y="3049450"/>
            <a:ext cx="5783400" cy="909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Font typeface="Roboto Slab"/>
              <a:buNone/>
              <a:defRPr sz="2400">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a:endParaRPr/>
          </a:p>
        </p:txBody>
      </p:sp>
      <p:sp>
        <p:nvSpPr>
          <p:cNvPr id="15" name="Google Shape;15;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w="38100" cap="flat" cmpd="sng">
            <a:solidFill>
              <a:srgbClr val="FDCB3B"/>
            </a:solidFill>
            <a:prstDash val="solid"/>
            <a:round/>
            <a:headEnd type="none" w="sm" len="sm"/>
            <a:tailEnd type="none" w="sm" len="sm"/>
          </a:ln>
        </p:spPr>
      </p:cxnSp>
      <p:sp>
        <p:nvSpPr>
          <p:cNvPr id="18" name="Google Shape;18;p3"/>
          <p:cNvSpPr txBox="1">
            <a:spLocks noGrp="1"/>
          </p:cNvSpPr>
          <p:nvPr>
            <p:ph type="title"/>
          </p:nvPr>
        </p:nvSpPr>
        <p:spPr>
          <a:xfrm>
            <a:off x="480750" y="1764950"/>
            <a:ext cx="8222100" cy="907500"/>
          </a:xfrm>
          <a:prstGeom prst="rect">
            <a:avLst/>
          </a:prstGeom>
        </p:spPr>
        <p:txBody>
          <a:bodyPr spcFirstLastPara="1" wrap="square" lIns="91425" tIns="91425" rIns="91425" bIns="91425" anchor="b"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9" name="Google Shape;19;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cxnSp>
        <p:nvCxnSpPr>
          <p:cNvPr id="21" name="Google Shape;21;p4"/>
          <p:cNvCxnSpPr/>
          <p:nvPr/>
        </p:nvCxnSpPr>
        <p:spPr>
          <a:xfrm>
            <a:off x="492563" y="955484"/>
            <a:ext cx="424800" cy="0"/>
          </a:xfrm>
          <a:prstGeom prst="straightConnector1">
            <a:avLst/>
          </a:prstGeom>
          <a:noFill/>
          <a:ln w="38100" cap="flat" cmpd="sng">
            <a:solidFill>
              <a:srgbClr val="FDCB3B"/>
            </a:solidFill>
            <a:prstDash val="solid"/>
            <a:round/>
            <a:headEnd type="none" w="sm" len="sm"/>
            <a:tailEnd type="none" w="sm" len="sm"/>
          </a:ln>
        </p:spPr>
      </p:cxnSp>
      <p:sp>
        <p:nvSpPr>
          <p:cNvPr id="22" name="Google Shape;22;p4"/>
          <p:cNvSpPr txBox="1">
            <a:spLocks noGrp="1"/>
          </p:cNvSpPr>
          <p:nvPr>
            <p:ph type="title"/>
          </p:nvPr>
        </p:nvSpPr>
        <p:spPr>
          <a:xfrm>
            <a:off x="387900" y="153225"/>
            <a:ext cx="8368200" cy="6861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387900" y="1489825"/>
            <a:ext cx="3999900" cy="30789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4"/>
          <p:cNvSpPr txBox="1">
            <a:spLocks noGrp="1"/>
          </p:cNvSpPr>
          <p:nvPr>
            <p:ph type="body" idx="2"/>
          </p:nvPr>
        </p:nvSpPr>
        <p:spPr>
          <a:xfrm>
            <a:off x="4756200" y="1489825"/>
            <a:ext cx="3999900" cy="30789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5" name="Google Shape;25;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6" name="Google Shape;26;p4"/>
          <p:cNvSpPr txBox="1">
            <a:spLocks noGrp="1"/>
          </p:cNvSpPr>
          <p:nvPr>
            <p:ph type="body" idx="3"/>
          </p:nvPr>
        </p:nvSpPr>
        <p:spPr>
          <a:xfrm>
            <a:off x="4756200" y="3775825"/>
            <a:ext cx="3999900" cy="342600"/>
          </a:xfrm>
          <a:prstGeom prst="rect">
            <a:avLst/>
          </a:prstGeom>
        </p:spPr>
        <p:txBody>
          <a:bodyPr spcFirstLastPara="1" wrap="square" lIns="91425" tIns="91425" rIns="91425" bIns="91425" anchor="t" anchorCtr="0">
            <a:normAutofit/>
          </a:bodyPr>
          <a:lstStyle>
            <a:lvl1pPr marL="457200" lvl="0" indent="-298450" algn="r" rtl="0">
              <a:spcBef>
                <a:spcPts val="0"/>
              </a:spcBef>
              <a:spcAft>
                <a:spcPts val="0"/>
              </a:spcAft>
              <a:buSzPts val="1100"/>
              <a:buChar char="●"/>
              <a:defRPr sz="1100"/>
            </a:lvl1pPr>
            <a:lvl2pPr marL="914400" lvl="1" indent="-279400" algn="r" rtl="0">
              <a:spcBef>
                <a:spcPts val="0"/>
              </a:spcBef>
              <a:spcAft>
                <a:spcPts val="0"/>
              </a:spcAft>
              <a:buSzPts val="800"/>
              <a:buChar char="○"/>
              <a:defRPr sz="800"/>
            </a:lvl2pPr>
            <a:lvl3pPr marL="1371600" lvl="2" indent="-279400" algn="r" rtl="0">
              <a:spcBef>
                <a:spcPts val="0"/>
              </a:spcBef>
              <a:spcAft>
                <a:spcPts val="0"/>
              </a:spcAft>
              <a:buSzPts val="800"/>
              <a:buChar char="■"/>
              <a:defRPr sz="800"/>
            </a:lvl3pPr>
            <a:lvl4pPr marL="1828800" lvl="3" indent="-279400" algn="r" rtl="0">
              <a:spcBef>
                <a:spcPts val="0"/>
              </a:spcBef>
              <a:spcAft>
                <a:spcPts val="0"/>
              </a:spcAft>
              <a:buSzPts val="800"/>
              <a:buChar char="●"/>
              <a:defRPr sz="800"/>
            </a:lvl4pPr>
            <a:lvl5pPr marL="2286000" lvl="4" indent="-279400" algn="r" rtl="0">
              <a:spcBef>
                <a:spcPts val="0"/>
              </a:spcBef>
              <a:spcAft>
                <a:spcPts val="0"/>
              </a:spcAft>
              <a:buSzPts val="800"/>
              <a:buChar char="○"/>
              <a:defRPr sz="800"/>
            </a:lvl5pPr>
            <a:lvl6pPr marL="2743200" lvl="5" indent="-279400" algn="r" rtl="0">
              <a:spcBef>
                <a:spcPts val="0"/>
              </a:spcBef>
              <a:spcAft>
                <a:spcPts val="0"/>
              </a:spcAft>
              <a:buSzPts val="800"/>
              <a:buChar char="■"/>
              <a:defRPr sz="800"/>
            </a:lvl6pPr>
            <a:lvl7pPr marL="3200400" lvl="6" indent="-279400" algn="r" rtl="0">
              <a:spcBef>
                <a:spcPts val="0"/>
              </a:spcBef>
              <a:spcAft>
                <a:spcPts val="0"/>
              </a:spcAft>
              <a:buSzPts val="800"/>
              <a:buChar char="●"/>
              <a:defRPr sz="800"/>
            </a:lvl7pPr>
            <a:lvl8pPr marL="3657600" lvl="7" indent="-279400" algn="r" rtl="0">
              <a:spcBef>
                <a:spcPts val="0"/>
              </a:spcBef>
              <a:spcAft>
                <a:spcPts val="0"/>
              </a:spcAft>
              <a:buSzPts val="800"/>
              <a:buChar char="○"/>
              <a:defRPr sz="800"/>
            </a:lvl8pPr>
            <a:lvl9pPr marL="4114800" lvl="8" indent="-279400" algn="r" rtl="0">
              <a:spcBef>
                <a:spcPts val="0"/>
              </a:spcBef>
              <a:spcAft>
                <a:spcPts val="0"/>
              </a:spcAft>
              <a:buSzPts val="800"/>
              <a:buChar char="■"/>
              <a:defRPr sz="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7"/>
        <p:cNvGrpSpPr/>
        <p:nvPr/>
      </p:nvGrpSpPr>
      <p:grpSpPr>
        <a:xfrm>
          <a:off x="0" y="0"/>
          <a:ext cx="0" cy="0"/>
          <a:chOff x="0" y="0"/>
          <a:chExt cx="0" cy="0"/>
        </a:xfrm>
      </p:grpSpPr>
      <p:cxnSp>
        <p:nvCxnSpPr>
          <p:cNvPr id="28" name="Google Shape;28;p5"/>
          <p:cNvCxnSpPr/>
          <p:nvPr/>
        </p:nvCxnSpPr>
        <p:spPr>
          <a:xfrm>
            <a:off x="492563" y="955484"/>
            <a:ext cx="424800" cy="0"/>
          </a:xfrm>
          <a:prstGeom prst="straightConnector1">
            <a:avLst/>
          </a:prstGeom>
          <a:noFill/>
          <a:ln w="38100" cap="flat" cmpd="sng">
            <a:solidFill>
              <a:srgbClr val="FDCB3B"/>
            </a:solidFill>
            <a:prstDash val="solid"/>
            <a:round/>
            <a:headEnd type="none" w="sm" len="sm"/>
            <a:tailEnd type="none" w="sm" len="sm"/>
          </a:ln>
        </p:spPr>
      </p:cxnSp>
      <p:sp>
        <p:nvSpPr>
          <p:cNvPr id="29" name="Google Shape;29;p5"/>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rm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0" name="Google Shape;30;p5"/>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32" name="Google Shape;32;p5"/>
          <p:cNvSpPr txBox="1">
            <a:spLocks noGrp="1"/>
          </p:cNvSpPr>
          <p:nvPr>
            <p:ph type="subTitle" idx="2"/>
          </p:nvPr>
        </p:nvSpPr>
        <p:spPr>
          <a:xfrm>
            <a:off x="386975" y="1016400"/>
            <a:ext cx="8368200" cy="842700"/>
          </a:xfrm>
          <a:prstGeom prst="rect">
            <a:avLst/>
          </a:prstGeom>
        </p:spPr>
        <p:txBody>
          <a:bodyPr spcFirstLastPara="1" wrap="square" lIns="91425" tIns="91425" rIns="91425" bIns="91425" anchor="t" anchorCtr="0">
            <a:normAutofit/>
          </a:bodyPr>
          <a:lstStyle>
            <a:lvl1pPr lvl="0" rtl="0">
              <a:lnSpc>
                <a:spcPct val="100000"/>
              </a:lnSpc>
              <a:spcBef>
                <a:spcPts val="0"/>
              </a:spcBef>
              <a:spcAft>
                <a:spcPts val="0"/>
              </a:spcAft>
              <a:buSzPts val="1800"/>
              <a:buNone/>
              <a:defRPr sz="1800"/>
            </a:lvl1pPr>
            <a:lvl2pPr lvl="1" algn="ctr" rtl="0">
              <a:lnSpc>
                <a:spcPct val="100000"/>
              </a:lnSpc>
              <a:spcBef>
                <a:spcPts val="0"/>
              </a:spcBef>
              <a:spcAft>
                <a:spcPts val="0"/>
              </a:spcAft>
              <a:buClr>
                <a:schemeClr val="accent5"/>
              </a:buClr>
              <a:buSzPts val="2100"/>
              <a:buNone/>
              <a:defRPr sz="2100">
                <a:solidFill>
                  <a:schemeClr val="accent5"/>
                </a:solidFill>
              </a:defRPr>
            </a:lvl2pPr>
            <a:lvl3pPr lvl="2" algn="ctr" rtl="0">
              <a:lnSpc>
                <a:spcPct val="100000"/>
              </a:lnSpc>
              <a:spcBef>
                <a:spcPts val="0"/>
              </a:spcBef>
              <a:spcAft>
                <a:spcPts val="0"/>
              </a:spcAft>
              <a:buClr>
                <a:schemeClr val="accent5"/>
              </a:buClr>
              <a:buSzPts val="2100"/>
              <a:buNone/>
              <a:defRPr sz="2100">
                <a:solidFill>
                  <a:schemeClr val="accent5"/>
                </a:solidFill>
              </a:defRPr>
            </a:lvl3pPr>
            <a:lvl4pPr lvl="3" algn="ctr" rtl="0">
              <a:lnSpc>
                <a:spcPct val="100000"/>
              </a:lnSpc>
              <a:spcBef>
                <a:spcPts val="0"/>
              </a:spcBef>
              <a:spcAft>
                <a:spcPts val="0"/>
              </a:spcAft>
              <a:buClr>
                <a:schemeClr val="accent5"/>
              </a:buClr>
              <a:buSzPts val="2100"/>
              <a:buNone/>
              <a:defRPr sz="2100">
                <a:solidFill>
                  <a:schemeClr val="accent5"/>
                </a:solidFill>
              </a:defRPr>
            </a:lvl4pPr>
            <a:lvl5pPr lvl="4" algn="ctr" rtl="0">
              <a:lnSpc>
                <a:spcPct val="100000"/>
              </a:lnSpc>
              <a:spcBef>
                <a:spcPts val="0"/>
              </a:spcBef>
              <a:spcAft>
                <a:spcPts val="0"/>
              </a:spcAft>
              <a:buClr>
                <a:schemeClr val="accent5"/>
              </a:buClr>
              <a:buSzPts val="2100"/>
              <a:buNone/>
              <a:defRPr sz="2100">
                <a:solidFill>
                  <a:schemeClr val="accent5"/>
                </a:solidFill>
              </a:defRPr>
            </a:lvl5pPr>
            <a:lvl6pPr lvl="5" algn="ctr" rtl="0">
              <a:lnSpc>
                <a:spcPct val="100000"/>
              </a:lnSpc>
              <a:spcBef>
                <a:spcPts val="0"/>
              </a:spcBef>
              <a:spcAft>
                <a:spcPts val="0"/>
              </a:spcAft>
              <a:buClr>
                <a:schemeClr val="accent5"/>
              </a:buClr>
              <a:buSzPts val="2100"/>
              <a:buNone/>
              <a:defRPr sz="2100">
                <a:solidFill>
                  <a:schemeClr val="accent5"/>
                </a:solidFill>
              </a:defRPr>
            </a:lvl6pPr>
            <a:lvl7pPr lvl="6" algn="ctr" rtl="0">
              <a:lnSpc>
                <a:spcPct val="100000"/>
              </a:lnSpc>
              <a:spcBef>
                <a:spcPts val="0"/>
              </a:spcBef>
              <a:spcAft>
                <a:spcPts val="0"/>
              </a:spcAft>
              <a:buClr>
                <a:schemeClr val="accent5"/>
              </a:buClr>
              <a:buSzPts val="2100"/>
              <a:buNone/>
              <a:defRPr sz="2100">
                <a:solidFill>
                  <a:schemeClr val="accent5"/>
                </a:solidFill>
              </a:defRPr>
            </a:lvl7pPr>
            <a:lvl8pPr lvl="7" algn="ctr" rtl="0">
              <a:lnSpc>
                <a:spcPct val="100000"/>
              </a:lnSpc>
              <a:spcBef>
                <a:spcPts val="0"/>
              </a:spcBef>
              <a:spcAft>
                <a:spcPts val="0"/>
              </a:spcAft>
              <a:buClr>
                <a:schemeClr val="accent5"/>
              </a:buClr>
              <a:buSzPts val="2100"/>
              <a:buNone/>
              <a:defRPr sz="2100">
                <a:solidFill>
                  <a:schemeClr val="accent5"/>
                </a:solidFill>
              </a:defRPr>
            </a:lvl8pPr>
            <a:lvl9pPr lvl="8" algn="ctr" rtl="0">
              <a:lnSpc>
                <a:spcPct val="100000"/>
              </a:lnSpc>
              <a:spcBef>
                <a:spcPts val="0"/>
              </a:spcBef>
              <a:spcAft>
                <a:spcPts val="0"/>
              </a:spcAft>
              <a:buClr>
                <a:schemeClr val="accent5"/>
              </a:buClr>
              <a:buSzPts val="2100"/>
              <a:buNone/>
              <a:defRPr sz="2100">
                <a:solidFill>
                  <a:schemeClr val="accent5"/>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cxnSp>
        <p:nvCxnSpPr>
          <p:cNvPr id="37" name="Google Shape;37;p7"/>
          <p:cNvCxnSpPr/>
          <p:nvPr/>
        </p:nvCxnSpPr>
        <p:spPr>
          <a:xfrm>
            <a:off x="489218" y="1412277"/>
            <a:ext cx="331500" cy="0"/>
          </a:xfrm>
          <a:prstGeom prst="straightConnector1">
            <a:avLst/>
          </a:prstGeom>
          <a:noFill/>
          <a:ln w="38100" cap="flat" cmpd="sng">
            <a:solidFill>
              <a:srgbClr val="FDCB3B"/>
            </a:solidFill>
            <a:prstDash val="solid"/>
            <a:round/>
            <a:headEnd type="none" w="sm" len="sm"/>
            <a:tailEnd type="none" w="sm" len="sm"/>
          </a:ln>
        </p:spPr>
      </p:cxnSp>
      <p:sp>
        <p:nvSpPr>
          <p:cNvPr id="38" name="Google Shape;38;p7"/>
          <p:cNvSpPr txBox="1">
            <a:spLocks noGrp="1"/>
          </p:cNvSpPr>
          <p:nvPr>
            <p:ph type="title"/>
          </p:nvPr>
        </p:nvSpPr>
        <p:spPr>
          <a:xfrm>
            <a:off x="3879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9" name="Google Shape;39;p7"/>
          <p:cNvSpPr txBox="1">
            <a:spLocks noGrp="1"/>
          </p:cNvSpPr>
          <p:nvPr>
            <p:ph type="body" idx="1"/>
          </p:nvPr>
        </p:nvSpPr>
        <p:spPr>
          <a:xfrm>
            <a:off x="387900" y="1594025"/>
            <a:ext cx="2808000" cy="26811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3" name="Google Shape;43;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9"/>
          <p:cNvSpPr/>
          <p:nvPr/>
        </p:nvSpPr>
        <p:spPr>
          <a:xfrm>
            <a:off x="4572000" y="-75"/>
            <a:ext cx="4572000" cy="51435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6" name="Google Shape;46;p9"/>
          <p:cNvCxnSpPr/>
          <p:nvPr/>
        </p:nvCxnSpPr>
        <p:spPr>
          <a:xfrm>
            <a:off x="5029675" y="4495503"/>
            <a:ext cx="540900" cy="0"/>
          </a:xfrm>
          <a:prstGeom prst="straightConnector1">
            <a:avLst/>
          </a:prstGeom>
          <a:noFill/>
          <a:ln w="38100" cap="flat" cmpd="sng">
            <a:solidFill>
              <a:srgbClr val="FDCB3B"/>
            </a:solidFill>
            <a:prstDash val="solid"/>
            <a:round/>
            <a:headEnd type="none" w="sm" len="sm"/>
            <a:tailEnd type="none" w="sm" len="sm"/>
          </a:ln>
        </p:spPr>
      </p:cxnSp>
      <p:sp>
        <p:nvSpPr>
          <p:cNvPr id="47" name="Google Shape;47;p9"/>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800"/>
              <a:buNone/>
              <a:defRPr sz="1800"/>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endParaRPr/>
          </a:p>
        </p:txBody>
      </p:sp>
      <p:sp>
        <p:nvSpPr>
          <p:cNvPr id="48" name="Google Shape;4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cxnSp>
        <p:nvCxnSpPr>
          <p:cNvPr id="49" name="Google Shape;49;p9"/>
          <p:cNvCxnSpPr/>
          <p:nvPr/>
        </p:nvCxnSpPr>
        <p:spPr>
          <a:xfrm>
            <a:off x="492563" y="955484"/>
            <a:ext cx="424800" cy="0"/>
          </a:xfrm>
          <a:prstGeom prst="straightConnector1">
            <a:avLst/>
          </a:prstGeom>
          <a:noFill/>
          <a:ln w="38100" cap="flat" cmpd="sng">
            <a:solidFill>
              <a:srgbClr val="FDCB3B"/>
            </a:solidFill>
            <a:prstDash val="solid"/>
            <a:round/>
            <a:headEnd type="none" w="sm" len="sm"/>
            <a:tailEnd type="none" w="sm" len="sm"/>
          </a:ln>
        </p:spPr>
      </p:cxnSp>
      <p:sp>
        <p:nvSpPr>
          <p:cNvPr id="50" name="Google Shape;50;p9"/>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rm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51" name="Google Shape;51;p9"/>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2" name="Google Shape;52;p9"/>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3" name="Google Shape;53;p9"/>
          <p:cNvSpPr txBox="1">
            <a:spLocks noGrp="1"/>
          </p:cNvSpPr>
          <p:nvPr>
            <p:ph type="body" idx="4"/>
          </p:nvPr>
        </p:nvSpPr>
        <p:spPr>
          <a:xfrm>
            <a:off x="4756200" y="4537825"/>
            <a:ext cx="3999900" cy="342600"/>
          </a:xfrm>
          <a:prstGeom prst="rect">
            <a:avLst/>
          </a:prstGeom>
        </p:spPr>
        <p:txBody>
          <a:bodyPr spcFirstLastPara="1" wrap="square" lIns="91425" tIns="91425" rIns="91425" bIns="91425" anchor="t" anchorCtr="0">
            <a:normAutofit/>
          </a:bodyPr>
          <a:lstStyle>
            <a:lvl1pPr marL="457200" lvl="0" indent="-298450" algn="r" rtl="0">
              <a:spcBef>
                <a:spcPts val="0"/>
              </a:spcBef>
              <a:spcAft>
                <a:spcPts val="0"/>
              </a:spcAft>
              <a:buSzPts val="1100"/>
              <a:buChar char="●"/>
              <a:defRPr sz="1100"/>
            </a:lvl1pPr>
            <a:lvl2pPr marL="914400" lvl="1" indent="-279400" algn="r" rtl="0">
              <a:spcBef>
                <a:spcPts val="0"/>
              </a:spcBef>
              <a:spcAft>
                <a:spcPts val="0"/>
              </a:spcAft>
              <a:buSzPts val="800"/>
              <a:buChar char="○"/>
              <a:defRPr sz="800"/>
            </a:lvl2pPr>
            <a:lvl3pPr marL="1371600" lvl="2" indent="-279400" algn="r" rtl="0">
              <a:spcBef>
                <a:spcPts val="0"/>
              </a:spcBef>
              <a:spcAft>
                <a:spcPts val="0"/>
              </a:spcAft>
              <a:buSzPts val="800"/>
              <a:buChar char="■"/>
              <a:defRPr sz="800"/>
            </a:lvl3pPr>
            <a:lvl4pPr marL="1828800" lvl="3" indent="-279400" algn="r" rtl="0">
              <a:spcBef>
                <a:spcPts val="0"/>
              </a:spcBef>
              <a:spcAft>
                <a:spcPts val="0"/>
              </a:spcAft>
              <a:buSzPts val="800"/>
              <a:buChar char="●"/>
              <a:defRPr sz="800"/>
            </a:lvl4pPr>
            <a:lvl5pPr marL="2286000" lvl="4" indent="-279400" algn="r" rtl="0">
              <a:spcBef>
                <a:spcPts val="0"/>
              </a:spcBef>
              <a:spcAft>
                <a:spcPts val="0"/>
              </a:spcAft>
              <a:buSzPts val="800"/>
              <a:buChar char="○"/>
              <a:defRPr sz="800"/>
            </a:lvl5pPr>
            <a:lvl6pPr marL="2743200" lvl="5" indent="-279400" algn="r" rtl="0">
              <a:spcBef>
                <a:spcPts val="0"/>
              </a:spcBef>
              <a:spcAft>
                <a:spcPts val="0"/>
              </a:spcAft>
              <a:buSzPts val="800"/>
              <a:buChar char="■"/>
              <a:defRPr sz="800"/>
            </a:lvl6pPr>
            <a:lvl7pPr marL="3200400" lvl="6" indent="-279400" algn="r" rtl="0">
              <a:spcBef>
                <a:spcPts val="0"/>
              </a:spcBef>
              <a:spcAft>
                <a:spcPts val="0"/>
              </a:spcAft>
              <a:buSzPts val="800"/>
              <a:buChar char="●"/>
              <a:defRPr sz="800"/>
            </a:lvl7pPr>
            <a:lvl8pPr marL="3657600" lvl="7" indent="-279400" algn="r" rtl="0">
              <a:spcBef>
                <a:spcPts val="0"/>
              </a:spcBef>
              <a:spcAft>
                <a:spcPts val="0"/>
              </a:spcAft>
              <a:buSzPts val="800"/>
              <a:buChar char="○"/>
              <a:defRPr sz="800"/>
            </a:lvl8pPr>
            <a:lvl9pPr marL="4114800" lvl="8" indent="-279400" algn="r" rtl="0">
              <a:spcBef>
                <a:spcPts val="0"/>
              </a:spcBef>
              <a:spcAft>
                <a:spcPts val="0"/>
              </a:spcAft>
              <a:buSzPts val="800"/>
              <a:buChar char="■"/>
              <a:defRPr sz="8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4"/>
        <p:cNvGrpSpPr/>
        <p:nvPr/>
      </p:nvGrpSpPr>
      <p:grpSpPr>
        <a:xfrm>
          <a:off x="0" y="0"/>
          <a:ext cx="0" cy="0"/>
          <a:chOff x="0" y="0"/>
          <a:chExt cx="0" cy="0"/>
        </a:xfrm>
      </p:grpSpPr>
      <p:sp>
        <p:nvSpPr>
          <p:cNvPr id="55" name="Google Shape;55;p10"/>
          <p:cNvSpPr txBox="1">
            <a:spLocks noGrp="1"/>
          </p:cNvSpPr>
          <p:nvPr>
            <p:ph type="body" idx="1"/>
          </p:nvPr>
        </p:nvSpPr>
        <p:spPr>
          <a:xfrm>
            <a:off x="319500" y="423372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400"/>
              <a:buFont typeface="Roboto Slab"/>
              <a:buNone/>
              <a:defRPr>
                <a:latin typeface="Roboto Slab"/>
                <a:ea typeface="Roboto Slab"/>
                <a:cs typeface="Roboto Slab"/>
                <a:sym typeface="Roboto Slab"/>
              </a:defRPr>
            </a:lvl1pPr>
          </a:lstStyle>
          <a:p>
            <a:endParaRPr/>
          </a:p>
        </p:txBody>
      </p:sp>
      <p:sp>
        <p:nvSpPr>
          <p:cNvPr id="56" name="Google Shape;56;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7"/>
        <p:cNvGrpSpPr/>
        <p:nvPr/>
      </p:nvGrpSpPr>
      <p:grpSpPr>
        <a:xfrm>
          <a:off x="0" y="0"/>
          <a:ext cx="0" cy="0"/>
          <a:chOff x="0" y="0"/>
          <a:chExt cx="0" cy="0"/>
        </a:xfrm>
      </p:grpSpPr>
      <p:sp>
        <p:nvSpPr>
          <p:cNvPr id="58" name="Google Shape;58;p11"/>
          <p:cNvSpPr/>
          <p:nvPr/>
        </p:nvSpPr>
        <p:spPr>
          <a:xfrm>
            <a:off x="150" y="5076825"/>
            <a:ext cx="9143700" cy="66600"/>
          </a:xfrm>
          <a:prstGeom prst="rect">
            <a:avLst/>
          </a:prstGeom>
          <a:solidFill>
            <a:srgbClr val="FDCB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1"/>
          <p:cNvSpPr txBox="1">
            <a:spLocks noGrp="1"/>
          </p:cNvSpPr>
          <p:nvPr>
            <p:ph type="title" hasCustomPrompt="1"/>
          </p:nvPr>
        </p:nvSpPr>
        <p:spPr>
          <a:xfrm>
            <a:off x="387900" y="1152450"/>
            <a:ext cx="83682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8000"/>
              <a:buNone/>
              <a:defRPr sz="8000"/>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60" name="Google Shape;60;p11"/>
          <p:cNvSpPr txBox="1">
            <a:spLocks noGrp="1"/>
          </p:cNvSpPr>
          <p:nvPr>
            <p:ph type="body" idx="1"/>
          </p:nvPr>
        </p:nvSpPr>
        <p:spPr>
          <a:xfrm>
            <a:off x="387900" y="2919450"/>
            <a:ext cx="8368200" cy="1071600"/>
          </a:xfrm>
          <a:prstGeom prst="rect">
            <a:avLst/>
          </a:prstGeom>
        </p:spPr>
        <p:txBody>
          <a:bodyPr spcFirstLastPara="1" wrap="square" lIns="91425" tIns="91425" rIns="91425" bIns="91425" anchor="t" anchorCtr="0">
            <a:normAutofit/>
          </a:bodyPr>
          <a:lstStyle>
            <a:lvl1pPr marL="457200" lvl="0" indent="-317500" algn="ctr">
              <a:spcBef>
                <a:spcPts val="0"/>
              </a:spcBef>
              <a:spcAft>
                <a:spcPts val="0"/>
              </a:spcAft>
              <a:buSzPts val="14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61" name="Google Shape;61;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rina">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rm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a:endParaRPr/>
          </a:p>
        </p:txBody>
      </p:sp>
      <p:sp>
        <p:nvSpPr>
          <p:cNvPr id="7" name="Google Shape;7;p1"/>
          <p:cNvSpPr txBox="1">
            <a:spLocks noGrp="1"/>
          </p:cNvSpPr>
          <p:nvPr>
            <p:ph type="body" idx="1"/>
          </p:nvPr>
        </p:nvSpPr>
        <p:spPr>
          <a:xfrm>
            <a:off x="387900" y="1489824"/>
            <a:ext cx="8368200" cy="3078900"/>
          </a:xfrm>
          <a:prstGeom prst="rect">
            <a:avLst/>
          </a:prstGeom>
          <a:noFill/>
          <a:ln>
            <a:noFill/>
          </a:ln>
        </p:spPr>
        <p:txBody>
          <a:bodyPr spcFirstLastPara="1" wrap="square" lIns="91425" tIns="91425" rIns="91425" bIns="91425" anchor="t" anchorCtr="0">
            <a:normAutofit/>
          </a:bodyPr>
          <a:lstStyle>
            <a:lvl1pPr marL="457200" lvl="0"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1pPr>
            <a:lvl2pPr marL="914400" lvl="1"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15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A677843-1FF8-90C6-C14A-876ABC826DC3}"/>
              </a:ext>
            </a:extLst>
          </p:cNvPr>
          <p:cNvSpPr>
            <a:spLocks noGrp="1"/>
          </p:cNvSpPr>
          <p:nvPr>
            <p:ph type="subTitle" idx="1"/>
          </p:nvPr>
        </p:nvSpPr>
        <p:spPr>
          <a:xfrm>
            <a:off x="1468801" y="3019193"/>
            <a:ext cx="6206398" cy="1334292"/>
          </a:xfrm>
        </p:spPr>
        <p:txBody>
          <a:bodyPr>
            <a:normAutofit/>
          </a:bodyPr>
          <a:lstStyle/>
          <a:p>
            <a:r>
              <a:rPr lang="en-GB" dirty="0"/>
              <a:t>ONLINE SAFETY </a:t>
            </a:r>
          </a:p>
          <a:p>
            <a:r>
              <a:rPr lang="en-GB" dirty="0"/>
              <a:t>&amp; </a:t>
            </a:r>
          </a:p>
          <a:p>
            <a:r>
              <a:rPr lang="en-GB" dirty="0"/>
              <a:t>PARENTAL CONTROLS</a:t>
            </a:r>
          </a:p>
        </p:txBody>
      </p:sp>
      <p:pic>
        <p:nvPicPr>
          <p:cNvPr id="11" name="Picture 10" descr="A logo with a microphone">
            <a:extLst>
              <a:ext uri="{FF2B5EF4-FFF2-40B4-BE49-F238E27FC236}">
                <a16:creationId xmlns:a16="http://schemas.microsoft.com/office/drawing/2014/main" id="{5C19A374-71A5-848E-2588-AF3143578A60}"/>
              </a:ext>
            </a:extLst>
          </p:cNvPr>
          <p:cNvPicPr>
            <a:picLocks noChangeAspect="1"/>
          </p:cNvPicPr>
          <p:nvPr/>
        </p:nvPicPr>
        <p:blipFill>
          <a:blip r:embed="rId2"/>
          <a:stretch>
            <a:fillRect/>
          </a:stretch>
        </p:blipFill>
        <p:spPr>
          <a:xfrm>
            <a:off x="2515334" y="-185622"/>
            <a:ext cx="4113332" cy="3448198"/>
          </a:xfrm>
          <a:prstGeom prst="rect">
            <a:avLst/>
          </a:prstGeom>
        </p:spPr>
      </p:pic>
    </p:spTree>
    <p:extLst>
      <p:ext uri="{BB962C8B-B14F-4D97-AF65-F5344CB8AC3E}">
        <p14:creationId xmlns:p14="http://schemas.microsoft.com/office/powerpoint/2010/main" val="808909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3"/>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Critical Importance of Online Safety for Children Under 11</a:t>
            </a:r>
            <a:endParaRPr/>
          </a:p>
        </p:txBody>
      </p:sp>
      <p:sp>
        <p:nvSpPr>
          <p:cNvPr id="69" name="Google Shape;69;p13"/>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Introduction</a:t>
            </a:r>
            <a:endParaRPr/>
          </a:p>
        </p:txBody>
      </p:sp>
      <p:sp>
        <p:nvSpPr>
          <p:cNvPr id="70" name="Google Shape;70;p13"/>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SzPts val="1300"/>
              <a:buChar char="●"/>
            </a:pPr>
            <a:r>
              <a:rPr lang="en" sz="1300" b="1"/>
              <a:t>Digital Era Challenges</a:t>
            </a:r>
            <a:r>
              <a:rPr lang="en" sz="1300"/>
              <a:t>: In our digital-dominated era, ensuring the safety of children online is paramount, especially for those under 11. The internet's vast landscape offers a blend of educational and recreational opportunities, but also hidden risks.</a:t>
            </a:r>
            <a:endParaRPr sz="1300"/>
          </a:p>
          <a:p>
            <a:pPr marL="457200" lvl="0" indent="-311150" algn="l" rtl="0">
              <a:spcBef>
                <a:spcPts val="0"/>
              </a:spcBef>
              <a:spcAft>
                <a:spcPts val="0"/>
              </a:spcAft>
              <a:buSzPts val="1300"/>
              <a:buChar char="●"/>
            </a:pPr>
            <a:r>
              <a:rPr lang="en" sz="1300" b="1"/>
              <a:t>Parental Responsibility</a:t>
            </a:r>
            <a:r>
              <a:rPr lang="en" sz="1300"/>
              <a:t>: Parents must understand and embrace their crucial role in online safety. Being aware of potential hazards and actively participating in children's digital lives is key to protecting them in this digital age.</a:t>
            </a:r>
            <a:endParaRPr sz="1300"/>
          </a:p>
          <a:p>
            <a:pPr marL="0" lvl="0" indent="0" algn="l" rtl="0">
              <a:spcBef>
                <a:spcPts val="1200"/>
              </a:spcBef>
              <a:spcAft>
                <a:spcPts val="1200"/>
              </a:spcAft>
              <a:buNone/>
            </a:pPr>
            <a:endParaRPr/>
          </a:p>
        </p:txBody>
      </p:sp>
      <p:sp>
        <p:nvSpPr>
          <p:cNvPr id="71" name="Google Shape;71;p13"/>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
            </a:r>
            <a:endParaRPr/>
          </a:p>
          <a:p>
            <a:pPr marL="0" lvl="0" indent="0" algn="l" rtl="0">
              <a:spcBef>
                <a:spcPts val="1200"/>
              </a:spcBef>
              <a:spcAft>
                <a:spcPts val="1200"/>
              </a:spcAft>
              <a:buNone/>
            </a:pPr>
            <a:endParaRPr/>
          </a:p>
        </p:txBody>
      </p:sp>
      <p:pic>
        <p:nvPicPr>
          <p:cNvPr id="73" name="Google Shape;73;p13"/>
          <p:cNvPicPr preferRelativeResize="0"/>
          <p:nvPr/>
        </p:nvPicPr>
        <p:blipFill>
          <a:blip r:embed="rId3"/>
          <a:srcRect/>
          <a:stretch/>
        </p:blipFill>
        <p:spPr>
          <a:xfrm>
            <a:off x="4921624" y="1650626"/>
            <a:ext cx="3297240" cy="295419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5"/>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Exploring Opportunities and Risks</a:t>
            </a:r>
            <a:endParaRPr/>
          </a:p>
        </p:txBody>
      </p:sp>
      <p:sp>
        <p:nvSpPr>
          <p:cNvPr id="86" name="Google Shape;86;p15"/>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The Digital Landscape for Children Under 11</a:t>
            </a:r>
            <a:endParaRPr/>
          </a:p>
        </p:txBody>
      </p:sp>
      <p:sp>
        <p:nvSpPr>
          <p:cNvPr id="87" name="Google Shape;87;p15"/>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 sz="1100" b="1"/>
              <a:t>Attraction to Digital Worlds</a:t>
            </a:r>
            <a:r>
              <a:rPr lang="en" sz="1100"/>
              <a:t>: Children under 11 are naturally drawn to the vibrant and interactive nature of online platforms, engaging in educational apps, animated games, and a plethora of video content.</a:t>
            </a:r>
            <a:endParaRPr sz="1100"/>
          </a:p>
          <a:p>
            <a:pPr marL="457200" lvl="0" indent="-298450" algn="l" rtl="0">
              <a:spcBef>
                <a:spcPts val="0"/>
              </a:spcBef>
              <a:spcAft>
                <a:spcPts val="0"/>
              </a:spcAft>
              <a:buSzPts val="1100"/>
              <a:buChar char="●"/>
            </a:pPr>
            <a:r>
              <a:rPr lang="en" sz="1100" b="1"/>
              <a:t>Risks of Unsupervised Internet Access</a:t>
            </a:r>
            <a:r>
              <a:rPr lang="en" sz="1100"/>
              <a:t>: The internet can resemble an unsupervised playground. Without guidance, children may encounter inappropriate content or harmful interactions, posing risks to their development and safety.</a:t>
            </a:r>
            <a:endParaRPr sz="1100"/>
          </a:p>
          <a:p>
            <a:pPr marL="457200" lvl="0" indent="-298450" algn="l" rtl="0">
              <a:spcBef>
                <a:spcPts val="0"/>
              </a:spcBef>
              <a:spcAft>
                <a:spcPts val="0"/>
              </a:spcAft>
              <a:buSzPts val="1100"/>
              <a:buChar char="●"/>
            </a:pPr>
            <a:r>
              <a:rPr lang="en" sz="1100" b="1"/>
              <a:t>Parental Role in Digital Navigation</a:t>
            </a:r>
            <a:r>
              <a:rPr lang="en" sz="1100"/>
              <a:t>: Recognising the dual nature of the digital landscape is essential. Parents should guide children towards safe content and educate them about online risks, balancing enrichment with protection.</a:t>
            </a:r>
            <a:endParaRPr sz="1100"/>
          </a:p>
          <a:p>
            <a:pPr marL="0" lvl="0" indent="0" algn="l" rtl="0">
              <a:spcBef>
                <a:spcPts val="1200"/>
              </a:spcBef>
              <a:spcAft>
                <a:spcPts val="1200"/>
              </a:spcAft>
              <a:buNone/>
            </a:pPr>
            <a:endParaRPr/>
          </a:p>
        </p:txBody>
      </p:sp>
      <p:sp>
        <p:nvSpPr>
          <p:cNvPr id="88" name="Google Shape;88;p15"/>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
            </a:r>
            <a:endParaRPr/>
          </a:p>
          <a:p>
            <a:pPr marL="0" lvl="0" indent="0" algn="l" rtl="0">
              <a:spcBef>
                <a:spcPts val="1200"/>
              </a:spcBef>
              <a:spcAft>
                <a:spcPts val="1200"/>
              </a:spcAft>
              <a:buNone/>
            </a:pPr>
            <a:endParaRPr/>
          </a:p>
        </p:txBody>
      </p:sp>
      <p:pic>
        <p:nvPicPr>
          <p:cNvPr id="90" name="Google Shape;90;p15"/>
          <p:cNvPicPr preferRelativeResize="0"/>
          <p:nvPr/>
        </p:nvPicPr>
        <p:blipFill>
          <a:blip r:embed="rId3">
            <a:alphaModFix/>
          </a:blip>
          <a:stretch>
            <a:fillRect/>
          </a:stretch>
        </p:blipFill>
        <p:spPr>
          <a:xfrm>
            <a:off x="4756200" y="1894543"/>
            <a:ext cx="3999900" cy="266993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6"/>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Potential Online Threats</a:t>
            </a:r>
            <a:endParaRPr/>
          </a:p>
        </p:txBody>
      </p:sp>
      <p:sp>
        <p:nvSpPr>
          <p:cNvPr id="96" name="Google Shape;96;p16"/>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b="1"/>
              <a:t>Cyberbullying</a:t>
            </a:r>
            <a:r>
              <a:rPr lang="en"/>
              <a:t>: Cyberbullying is a significant threat, often occurring on digital platforms and impacting the emotional well-being and self-esteem of young children.</a:t>
            </a:r>
            <a:endParaRPr/>
          </a:p>
          <a:p>
            <a:pPr marL="457200" lvl="0" indent="-317500" algn="l" rtl="0">
              <a:spcBef>
                <a:spcPts val="0"/>
              </a:spcBef>
              <a:spcAft>
                <a:spcPts val="0"/>
              </a:spcAft>
              <a:buSzPts val="1400"/>
              <a:buChar char="●"/>
            </a:pPr>
            <a:r>
              <a:rPr lang="en" b="1"/>
              <a:t>Inappropriate Content Exposure</a:t>
            </a:r>
            <a:r>
              <a:rPr lang="en"/>
              <a:t>: Children may inadvertently access content that is violent, sexual, misleading, or heavily </a:t>
            </a:r>
            <a:r>
              <a:rPr lang="en" dirty="0"/>
              <a:t>commerciali</a:t>
            </a:r>
            <a:r>
              <a:rPr lang="en-GB" dirty="0"/>
              <a:t>s</a:t>
            </a:r>
            <a:r>
              <a:rPr lang="en" dirty="0"/>
              <a:t>ed</a:t>
            </a:r>
            <a:r>
              <a:rPr lang="en"/>
              <a:t>, which is inappropriate for their age group.</a:t>
            </a:r>
            <a:endParaRPr/>
          </a:p>
          <a:p>
            <a:pPr marL="457200" lvl="0" indent="-317500" algn="l" rtl="0">
              <a:spcBef>
                <a:spcPts val="0"/>
              </a:spcBef>
              <a:spcAft>
                <a:spcPts val="0"/>
              </a:spcAft>
              <a:buSzPts val="1400"/>
              <a:buChar char="●"/>
            </a:pPr>
            <a:r>
              <a:rPr lang="en" b="1"/>
              <a:t>Online Predators</a:t>
            </a:r>
            <a:r>
              <a:rPr lang="en"/>
              <a:t>: Online platforms can harbor predators who may disguise themselves as peers, posing risks through personal data extraction or inappropriate interactions.</a:t>
            </a:r>
            <a:endParaRPr/>
          </a:p>
          <a:p>
            <a:pPr marL="457200" lvl="0" indent="-317500" algn="l" rtl="0">
              <a:spcBef>
                <a:spcPts val="0"/>
              </a:spcBef>
              <a:spcAft>
                <a:spcPts val="0"/>
              </a:spcAft>
              <a:buSzPts val="1400"/>
              <a:buChar char="●"/>
            </a:pPr>
            <a:r>
              <a:rPr lang="en" b="1"/>
              <a:t>Safe Platforms for Young Users</a:t>
            </a:r>
            <a:r>
              <a:rPr lang="en"/>
              <a:t>: Apps like YouTube Kids provide safer environments with filtered content and parental controls, helping mitigate risks while allowing for educational and entertaining exploration.</a:t>
            </a:r>
            <a:endParaRPr/>
          </a:p>
          <a:p>
            <a:pPr marL="0" lvl="0" indent="0" algn="l" rtl="0">
              <a:spcBef>
                <a:spcPts val="1200"/>
              </a:spcBef>
              <a:spcAft>
                <a:spcPts val="1200"/>
              </a:spcAft>
              <a:buNone/>
            </a:pPr>
            <a:endParaRPr/>
          </a:p>
        </p:txBody>
      </p:sp>
      <p:sp>
        <p:nvSpPr>
          <p:cNvPr id="97" name="Google Shape;97;p16"/>
          <p:cNvSpPr txBox="1">
            <a:spLocks noGrp="1"/>
          </p:cNvSpPr>
          <p:nvPr>
            <p:ph type="subTitle" idx="2"/>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Identifying and Mitigating Risks for Children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7"/>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Essential Tools for Child Safety Online</a:t>
            </a:r>
            <a:endParaRPr/>
          </a:p>
        </p:txBody>
      </p:sp>
      <p:sp>
        <p:nvSpPr>
          <p:cNvPr id="103" name="Google Shape;103;p17"/>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Parental Control and Monitoring</a:t>
            </a:r>
            <a:endParaRPr/>
          </a:p>
        </p:txBody>
      </p:sp>
      <p:sp>
        <p:nvSpPr>
          <p:cNvPr id="104" name="Google Shape;104;p17"/>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Autofit/>
          </a:bodyPr>
          <a:lstStyle/>
          <a:p>
            <a:pPr marL="457200" lvl="0" indent="-292100" algn="l" rtl="0">
              <a:spcBef>
                <a:spcPts val="0"/>
              </a:spcBef>
              <a:spcAft>
                <a:spcPts val="0"/>
              </a:spcAft>
              <a:buSzPts val="1000"/>
              <a:buChar char="●"/>
            </a:pPr>
            <a:r>
              <a:rPr lang="en" sz="1000" b="1"/>
              <a:t>Apple's Screen Time</a:t>
            </a:r>
            <a:r>
              <a:rPr lang="en" sz="1000"/>
              <a:t>: Apple's iOS offers 'Screen Time' for setting app usage limits, scheduling downtime, and restricting access to inappropriate content, along with detailed activity reports.</a:t>
            </a:r>
            <a:endParaRPr sz="1000"/>
          </a:p>
          <a:p>
            <a:pPr marL="457200" lvl="0" indent="-292100" algn="l" rtl="0">
              <a:spcBef>
                <a:spcPts val="0"/>
              </a:spcBef>
              <a:spcAft>
                <a:spcPts val="0"/>
              </a:spcAft>
              <a:buSzPts val="1000"/>
              <a:buChar char="●"/>
            </a:pPr>
            <a:r>
              <a:rPr lang="en" sz="1000" b="1"/>
              <a:t>Google's Family Link</a:t>
            </a:r>
            <a:r>
              <a:rPr lang="en" sz="1000"/>
              <a:t>: For Android devices, 'Family Link' allows app approvals, in-app purchase control, screen time limits, and device location tracking.</a:t>
            </a:r>
            <a:endParaRPr sz="1000"/>
          </a:p>
          <a:p>
            <a:pPr marL="457200" lvl="0" indent="-292100" algn="l" rtl="0">
              <a:spcBef>
                <a:spcPts val="0"/>
              </a:spcBef>
              <a:spcAft>
                <a:spcPts val="0"/>
              </a:spcAft>
              <a:buSzPts val="1000"/>
              <a:buChar char="●"/>
            </a:pPr>
            <a:r>
              <a:rPr lang="en" sz="1000" b="1"/>
              <a:t>Microsoft's Family Safety</a:t>
            </a:r>
            <a:r>
              <a:rPr lang="en" sz="1000"/>
              <a:t>: Windows includes 'Family Safety' features to filter web content, set screen time, and monitor Xbox and PC activity, ensuring a safe browsing and gaming experience.</a:t>
            </a:r>
            <a:endParaRPr sz="1000"/>
          </a:p>
          <a:p>
            <a:pPr marL="457200" lvl="0" indent="-292100" algn="l" rtl="0">
              <a:spcBef>
                <a:spcPts val="0"/>
              </a:spcBef>
              <a:spcAft>
                <a:spcPts val="0"/>
              </a:spcAft>
              <a:buSzPts val="1000"/>
              <a:buChar char="●"/>
            </a:pPr>
            <a:r>
              <a:rPr lang="en" sz="1000" b="1"/>
              <a:t>Parental Controls in Gaming Consoles</a:t>
            </a:r>
            <a:r>
              <a:rPr lang="en" sz="1000"/>
              <a:t>: PlayStation and Nintendo Switch provide controls for playtime limits, game access based on age ratings, and monitoring of online interactions, promoting a safer gaming environment for children.</a:t>
            </a:r>
            <a:endParaRPr sz="1000"/>
          </a:p>
          <a:p>
            <a:pPr marL="0" lvl="0" indent="0" algn="l" rtl="0">
              <a:spcBef>
                <a:spcPts val="1200"/>
              </a:spcBef>
              <a:spcAft>
                <a:spcPts val="1200"/>
              </a:spcAft>
              <a:buNone/>
            </a:pPr>
            <a:endParaRPr/>
          </a:p>
        </p:txBody>
      </p:sp>
      <p:sp>
        <p:nvSpPr>
          <p:cNvPr id="105" name="Google Shape;105;p17"/>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
            </a:r>
            <a:endParaRPr/>
          </a:p>
          <a:p>
            <a:pPr marL="0" lvl="0" indent="0" algn="l" rtl="0">
              <a:spcBef>
                <a:spcPts val="1200"/>
              </a:spcBef>
              <a:spcAft>
                <a:spcPts val="1200"/>
              </a:spcAft>
              <a:buNone/>
            </a:pPr>
            <a:endParaRPr/>
          </a:p>
        </p:txBody>
      </p:sp>
      <p:pic>
        <p:nvPicPr>
          <p:cNvPr id="107" name="Google Shape;107;p17"/>
          <p:cNvPicPr preferRelativeResize="0"/>
          <p:nvPr/>
        </p:nvPicPr>
        <p:blipFill>
          <a:blip r:embed="rId3">
            <a:alphaModFix/>
          </a:blip>
          <a:stretch>
            <a:fillRect/>
          </a:stretch>
        </p:blipFill>
        <p:spPr>
          <a:xfrm>
            <a:off x="4756200" y="1894543"/>
            <a:ext cx="3999900" cy="266993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8"/>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Fostering Awareness and Responsibility</a:t>
            </a:r>
            <a:endParaRPr/>
          </a:p>
        </p:txBody>
      </p:sp>
      <p:sp>
        <p:nvSpPr>
          <p:cNvPr id="113" name="Google Shape;113;p18"/>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Educating Children about Online Safety</a:t>
            </a:r>
            <a:endParaRPr/>
          </a:p>
        </p:txBody>
      </p:sp>
      <p:sp>
        <p:nvSpPr>
          <p:cNvPr id="114" name="Google Shape;114;p18"/>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Char char="●"/>
            </a:pPr>
            <a:r>
              <a:rPr lang="en" sz="1200" b="1"/>
              <a:t>Age-Appropriate Education</a:t>
            </a:r>
            <a:r>
              <a:rPr lang="en" sz="1200"/>
              <a:t>: Begin with basic online safety principles, teaching children the distinction between 'good' and 'bad' content and the importance of privacy.</a:t>
            </a:r>
            <a:endParaRPr sz="1200"/>
          </a:p>
          <a:p>
            <a:pPr marL="457200" lvl="0" indent="-304800" algn="l" rtl="0">
              <a:spcBef>
                <a:spcPts val="0"/>
              </a:spcBef>
              <a:spcAft>
                <a:spcPts val="0"/>
              </a:spcAft>
              <a:buSzPts val="1200"/>
              <a:buChar char="●"/>
            </a:pPr>
            <a:r>
              <a:rPr lang="en" sz="1200" b="1"/>
              <a:t>Discussing 'Stranger Danger' Online</a:t>
            </a:r>
            <a:r>
              <a:rPr lang="en" sz="1200"/>
              <a:t>: Explain the concept of 'stranger danger' in the context of the internet, </a:t>
            </a:r>
            <a:r>
              <a:rPr lang="en-GB" sz="1200"/>
              <a:t>emphasising</a:t>
            </a:r>
            <a:r>
              <a:rPr lang="en" sz="1200"/>
              <a:t> caution with online interactions.</a:t>
            </a:r>
            <a:endParaRPr sz="1200"/>
          </a:p>
          <a:p>
            <a:pPr marL="457200" lvl="0" indent="-304800" algn="l" rtl="0">
              <a:spcBef>
                <a:spcPts val="0"/>
              </a:spcBef>
              <a:spcAft>
                <a:spcPts val="0"/>
              </a:spcAft>
              <a:buSzPts val="1200"/>
              <a:buChar char="●"/>
            </a:pPr>
            <a:r>
              <a:rPr lang="en" sz="1200" b="1"/>
              <a:t>Encouraging Open Communication</a:t>
            </a:r>
            <a:r>
              <a:rPr lang="en" sz="1200"/>
              <a:t>: Foster an environment where children feel comfortable sharing their online experiences and concerns, ensuring they approach parents if they encounter confusing or upsetting content online.</a:t>
            </a:r>
            <a:endParaRPr sz="1200"/>
          </a:p>
          <a:p>
            <a:pPr marL="0" lvl="0" indent="0" algn="l" rtl="0">
              <a:spcBef>
                <a:spcPts val="1200"/>
              </a:spcBef>
              <a:spcAft>
                <a:spcPts val="1200"/>
              </a:spcAft>
              <a:buNone/>
            </a:pPr>
            <a:endParaRPr/>
          </a:p>
        </p:txBody>
      </p:sp>
      <p:sp>
        <p:nvSpPr>
          <p:cNvPr id="115" name="Google Shape;115;p18"/>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
            </a:r>
            <a:endParaRPr/>
          </a:p>
          <a:p>
            <a:pPr marL="0" lvl="0" indent="0" algn="l" rtl="0">
              <a:spcBef>
                <a:spcPts val="1200"/>
              </a:spcBef>
              <a:spcAft>
                <a:spcPts val="1200"/>
              </a:spcAft>
              <a:buNone/>
            </a:pPr>
            <a:endParaRPr/>
          </a:p>
        </p:txBody>
      </p:sp>
      <p:pic>
        <p:nvPicPr>
          <p:cNvPr id="117" name="Google Shape;117;p18"/>
          <p:cNvPicPr preferRelativeResize="0"/>
          <p:nvPr/>
        </p:nvPicPr>
        <p:blipFill>
          <a:blip r:embed="rId3"/>
          <a:srcRect/>
          <a:stretch/>
        </p:blipFill>
        <p:spPr>
          <a:xfrm>
            <a:off x="4724289" y="1707776"/>
            <a:ext cx="2943896" cy="300368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9"/>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Navigating Children's Online Activities Safely</a:t>
            </a:r>
            <a:endParaRPr/>
          </a:p>
        </p:txBody>
      </p:sp>
      <p:sp>
        <p:nvSpPr>
          <p:cNvPr id="123" name="Google Shape;123;p19"/>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Practical Tips for Parents</a:t>
            </a:r>
            <a:endParaRPr/>
          </a:p>
        </p:txBody>
      </p:sp>
      <p:sp>
        <p:nvSpPr>
          <p:cNvPr id="124" name="Google Shape;124;p19"/>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 sz="1100" b="1"/>
              <a:t>Minecraft Safety Tips</a:t>
            </a:r>
            <a:r>
              <a:rPr lang="en" sz="1100"/>
              <a:t>: Encourage playing in 'single-player' or 'private servers', discuss the importance of not sharing personal information, and use built-in parental controls for online interactions.</a:t>
            </a:r>
            <a:endParaRPr sz="1100"/>
          </a:p>
          <a:p>
            <a:pPr marL="457200" lvl="0" indent="-298450" algn="l" rtl="0">
              <a:spcBef>
                <a:spcPts val="0"/>
              </a:spcBef>
              <a:spcAft>
                <a:spcPts val="0"/>
              </a:spcAft>
              <a:buSzPts val="1100"/>
              <a:buChar char="●"/>
            </a:pPr>
            <a:r>
              <a:rPr lang="en" sz="1100" b="1"/>
              <a:t>Roblox Safety Measures</a:t>
            </a:r>
            <a:r>
              <a:rPr lang="en" sz="1100"/>
              <a:t>: </a:t>
            </a:r>
            <a:r>
              <a:rPr lang="en" sz="1100" dirty="0"/>
              <a:t>Utili</a:t>
            </a:r>
            <a:r>
              <a:rPr lang="en-GB" sz="1100" dirty="0"/>
              <a:t>s</a:t>
            </a:r>
            <a:r>
              <a:rPr lang="en" sz="1100" dirty="0"/>
              <a:t>e</a:t>
            </a:r>
            <a:r>
              <a:rPr lang="en" sz="1100"/>
              <a:t> Roblox's parental controls to limit communication and access only age-appropriate games, regularly review the child's friend list and gameplay activities.</a:t>
            </a:r>
            <a:endParaRPr sz="1100"/>
          </a:p>
          <a:p>
            <a:pPr marL="457200" lvl="0" indent="-298450" algn="l" rtl="0">
              <a:spcBef>
                <a:spcPts val="0"/>
              </a:spcBef>
              <a:spcAft>
                <a:spcPts val="0"/>
              </a:spcAft>
              <a:buSzPts val="1100"/>
              <a:buChar char="●"/>
            </a:pPr>
            <a:r>
              <a:rPr lang="en" sz="1100" b="1"/>
              <a:t>General Online Safety Practices</a:t>
            </a:r>
            <a:r>
              <a:rPr lang="en" sz="1100"/>
              <a:t>: Set screen time limits, keep devices in shared family spaces, and engage in online activities with your children to understand their interests and the nature of their online engagements.</a:t>
            </a:r>
            <a:endParaRPr sz="1100"/>
          </a:p>
          <a:p>
            <a:pPr marL="0" lvl="0" indent="0" algn="l" rtl="0">
              <a:spcBef>
                <a:spcPts val="1200"/>
              </a:spcBef>
              <a:spcAft>
                <a:spcPts val="1200"/>
              </a:spcAft>
              <a:buNone/>
            </a:pPr>
            <a:endParaRPr/>
          </a:p>
        </p:txBody>
      </p:sp>
      <p:sp>
        <p:nvSpPr>
          <p:cNvPr id="125" name="Google Shape;125;p19"/>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
            </a:r>
            <a:endParaRPr/>
          </a:p>
          <a:p>
            <a:pPr marL="0" lvl="0" indent="0" algn="l" rtl="0">
              <a:spcBef>
                <a:spcPts val="1200"/>
              </a:spcBef>
              <a:spcAft>
                <a:spcPts val="1200"/>
              </a:spcAft>
              <a:buNone/>
            </a:pPr>
            <a:endParaRPr/>
          </a:p>
        </p:txBody>
      </p:sp>
      <p:pic>
        <p:nvPicPr>
          <p:cNvPr id="127" name="Google Shape;127;p19"/>
          <p:cNvPicPr preferRelativeResize="0"/>
          <p:nvPr/>
        </p:nvPicPr>
        <p:blipFill>
          <a:blip r:embed="rId3">
            <a:alphaModFix/>
          </a:blip>
          <a:stretch>
            <a:fillRect/>
          </a:stretch>
        </p:blipFill>
        <p:spPr>
          <a:xfrm>
            <a:off x="4756200" y="1894543"/>
            <a:ext cx="3999900" cy="266993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0"/>
          <p:cNvSpPr txBox="1">
            <a:spLocks noGrp="1"/>
          </p:cNvSpPr>
          <p:nvPr>
            <p:ph type="subTitle" idx="1"/>
          </p:nvPr>
        </p:nvSpPr>
        <p:spPr>
          <a:xfrm>
            <a:off x="386975" y="1016400"/>
            <a:ext cx="8368200" cy="84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Empowering Safe Digital Experiences for Children</a:t>
            </a:r>
            <a:endParaRPr/>
          </a:p>
        </p:txBody>
      </p:sp>
      <p:sp>
        <p:nvSpPr>
          <p:cNvPr id="133" name="Google Shape;133;p20"/>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Conclusion</a:t>
            </a:r>
            <a:endParaRPr/>
          </a:p>
        </p:txBody>
      </p:sp>
      <p:sp>
        <p:nvSpPr>
          <p:cNvPr id="134" name="Google Shape;134;p20"/>
          <p:cNvSpPr txBox="1">
            <a:spLocks noGrp="1"/>
          </p:cNvSpPr>
          <p:nvPr>
            <p:ph type="body" idx="2"/>
          </p:nvPr>
        </p:nvSpPr>
        <p:spPr>
          <a:xfrm>
            <a:off x="387900" y="1790875"/>
            <a:ext cx="3999900" cy="26253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SzPts val="1300"/>
              <a:buChar char="●"/>
            </a:pPr>
            <a:r>
              <a:rPr lang="en" sz="1300" b="1"/>
              <a:t>Key Responsibilities of Parents</a:t>
            </a:r>
            <a:r>
              <a:rPr lang="en" sz="1300"/>
              <a:t>: Parents must actively create a secure online environment using tools like parental controls and educating children about digital safety.</a:t>
            </a:r>
            <a:endParaRPr sz="1300"/>
          </a:p>
          <a:p>
            <a:pPr marL="457200" lvl="0" indent="-311150" algn="l" rtl="0">
              <a:spcBef>
                <a:spcPts val="0"/>
              </a:spcBef>
              <a:spcAft>
                <a:spcPts val="0"/>
              </a:spcAft>
              <a:buSzPts val="1300"/>
              <a:buChar char="●"/>
            </a:pPr>
            <a:r>
              <a:rPr lang="en" sz="1300" b="1"/>
              <a:t>Proactive Steps for Protection</a:t>
            </a:r>
            <a:r>
              <a:rPr lang="en" sz="1300"/>
              <a:t>: Implementing controls on devices and platforms, and maintaining open communication are crucial for safeguarding children in the digital world.</a:t>
            </a:r>
            <a:endParaRPr sz="1300"/>
          </a:p>
          <a:p>
            <a:pPr marL="457200" lvl="0" indent="-311150" algn="l" rtl="0">
              <a:spcBef>
                <a:spcPts val="0"/>
              </a:spcBef>
              <a:spcAft>
                <a:spcPts val="0"/>
              </a:spcAft>
              <a:buSzPts val="1300"/>
              <a:buChar char="●"/>
            </a:pPr>
            <a:r>
              <a:rPr lang="en" sz="1300" b="1"/>
              <a:t>Ensuring a Balanced Digital Life</a:t>
            </a:r>
            <a:r>
              <a:rPr lang="en" sz="1300"/>
              <a:t>: By taking these measures, parents can ensure that children enjoy the benefits of the digital age while being protected from its risks.</a:t>
            </a:r>
            <a:endParaRPr sz="1300"/>
          </a:p>
          <a:p>
            <a:pPr marL="0" lvl="0" indent="0" algn="l" rtl="0">
              <a:spcBef>
                <a:spcPts val="1200"/>
              </a:spcBef>
              <a:spcAft>
                <a:spcPts val="1200"/>
              </a:spcAft>
              <a:buNone/>
            </a:pPr>
            <a:endParaRPr/>
          </a:p>
        </p:txBody>
      </p:sp>
      <p:sp>
        <p:nvSpPr>
          <p:cNvPr id="135" name="Google Shape;135;p20"/>
          <p:cNvSpPr txBox="1">
            <a:spLocks noGrp="1"/>
          </p:cNvSpPr>
          <p:nvPr>
            <p:ph type="body" idx="3"/>
          </p:nvPr>
        </p:nvSpPr>
        <p:spPr>
          <a:xfrm>
            <a:off x="4756200" y="3090025"/>
            <a:ext cx="39999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t>
            </a:r>
            <a:endParaRPr/>
          </a:p>
          <a:p>
            <a:pPr marL="0" lvl="0" indent="0" algn="l" rtl="0">
              <a:spcBef>
                <a:spcPts val="1200"/>
              </a:spcBef>
              <a:spcAft>
                <a:spcPts val="1200"/>
              </a:spcAft>
              <a:buNone/>
            </a:pPr>
            <a:endParaRPr/>
          </a:p>
        </p:txBody>
      </p:sp>
      <p:pic>
        <p:nvPicPr>
          <p:cNvPr id="137" name="Google Shape;137;p20"/>
          <p:cNvPicPr preferRelativeResize="0"/>
          <p:nvPr/>
        </p:nvPicPr>
        <p:blipFill>
          <a:blip r:embed="rId3">
            <a:alphaModFix/>
          </a:blip>
          <a:stretch>
            <a:fillRect/>
          </a:stretch>
        </p:blipFill>
        <p:spPr>
          <a:xfrm>
            <a:off x="4756200" y="1894543"/>
            <a:ext cx="3999900" cy="266993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3"/>
          <p:cNvSpPr txBox="1">
            <a:spLocks noGrp="1"/>
          </p:cNvSpPr>
          <p:nvPr>
            <p:ph type="subTitle" idx="1"/>
          </p:nvPr>
        </p:nvSpPr>
        <p:spPr>
          <a:xfrm>
            <a:off x="386975" y="1016400"/>
            <a:ext cx="8368200" cy="488063"/>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Connect with Us</a:t>
            </a:r>
            <a:endParaRPr/>
          </a:p>
        </p:txBody>
      </p:sp>
      <p:sp>
        <p:nvSpPr>
          <p:cNvPr id="166" name="Google Shape;166;p23"/>
          <p:cNvSpPr txBox="1">
            <a:spLocks noGrp="1"/>
          </p:cNvSpPr>
          <p:nvPr>
            <p:ph type="title"/>
          </p:nvPr>
        </p:nvSpPr>
        <p:spPr>
          <a:xfrm>
            <a:off x="387900" y="3056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a:t>The Tech Whisperers Podcast Edition</a:t>
            </a:r>
            <a:endParaRPr/>
          </a:p>
        </p:txBody>
      </p:sp>
      <p:sp>
        <p:nvSpPr>
          <p:cNvPr id="167" name="Google Shape;167;p23"/>
          <p:cNvSpPr txBox="1">
            <a:spLocks noGrp="1"/>
          </p:cNvSpPr>
          <p:nvPr>
            <p:ph type="body" idx="2"/>
          </p:nvPr>
        </p:nvSpPr>
        <p:spPr>
          <a:xfrm>
            <a:off x="401296" y="1542924"/>
            <a:ext cx="3999900" cy="116955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Char char="●"/>
            </a:pPr>
            <a:r>
              <a:rPr lang="en" b="1" dirty="0"/>
              <a:t>Add us as a Contact</a:t>
            </a:r>
            <a:r>
              <a:rPr lang="en" dirty="0"/>
              <a:t>: Scan this QR code to add contact@techwhispererspod.com to your contacts. If you have questions</a:t>
            </a:r>
            <a:r>
              <a:rPr lang="en-GB" dirty="0"/>
              <a:t>,</a:t>
            </a:r>
            <a:r>
              <a:rPr lang="en" dirty="0"/>
              <a:t> ask us.</a:t>
            </a:r>
          </a:p>
          <a:p>
            <a:pPr marL="139700" lvl="0" indent="0" algn="l" rtl="0">
              <a:spcBef>
                <a:spcPts val="0"/>
              </a:spcBef>
              <a:spcAft>
                <a:spcPts val="0"/>
              </a:spcAft>
              <a:buSzPts val="1400"/>
              <a:buNone/>
            </a:pPr>
            <a:endParaRPr dirty="0"/>
          </a:p>
        </p:txBody>
      </p:sp>
      <p:pic>
        <p:nvPicPr>
          <p:cNvPr id="7" name="Picture 6">
            <a:extLst>
              <a:ext uri="{FF2B5EF4-FFF2-40B4-BE49-F238E27FC236}">
                <a16:creationId xmlns:a16="http://schemas.microsoft.com/office/drawing/2014/main" id="{05CD198B-92FF-AA26-9E49-65B8FA5DAF07}"/>
              </a:ext>
            </a:extLst>
          </p:cNvPr>
          <p:cNvPicPr>
            <a:picLocks noChangeAspect="1"/>
          </p:cNvPicPr>
          <p:nvPr/>
        </p:nvPicPr>
        <p:blipFill>
          <a:blip r:embed="rId3"/>
          <a:srcRect/>
          <a:stretch/>
        </p:blipFill>
        <p:spPr>
          <a:xfrm>
            <a:off x="1286631" y="3015801"/>
            <a:ext cx="1822074" cy="1822074"/>
          </a:xfrm>
          <a:prstGeom prst="rect">
            <a:avLst/>
          </a:prstGeom>
        </p:spPr>
      </p:pic>
      <p:sp>
        <p:nvSpPr>
          <p:cNvPr id="12" name="TextBox 11">
            <a:extLst>
              <a:ext uri="{FF2B5EF4-FFF2-40B4-BE49-F238E27FC236}">
                <a16:creationId xmlns:a16="http://schemas.microsoft.com/office/drawing/2014/main" id="{5F4FE64C-6A5C-93C2-5025-5AA6015FE841}"/>
              </a:ext>
            </a:extLst>
          </p:cNvPr>
          <p:cNvSpPr txBox="1"/>
          <p:nvPr/>
        </p:nvSpPr>
        <p:spPr>
          <a:xfrm>
            <a:off x="4742806" y="1617643"/>
            <a:ext cx="3665623" cy="1384995"/>
          </a:xfrm>
          <a:prstGeom prst="rect">
            <a:avLst/>
          </a:prstGeom>
          <a:noFill/>
        </p:spPr>
        <p:txBody>
          <a:bodyPr wrap="square" rtlCol="0">
            <a:spAutoFit/>
          </a:bodyPr>
          <a:lstStyle/>
          <a:p>
            <a:pPr marL="285750" indent="-285750">
              <a:buClr>
                <a:schemeClr val="tx1"/>
              </a:buClr>
              <a:buFont typeface="Arial" panose="020B0604020202020204" pitchFamily="34" charset="0"/>
              <a:buChar char="•"/>
            </a:pPr>
            <a:r>
              <a:rPr lang="en-US" b="1" dirty="0">
                <a:solidFill>
                  <a:schemeClr val="tx1"/>
                </a:solidFill>
                <a:latin typeface="Roboto" panose="02000000000000000000" pitchFamily="2" charset="0"/>
                <a:ea typeface="Roboto" panose="02000000000000000000" pitchFamily="2" charset="0"/>
                <a:cs typeface="Roboto" panose="02000000000000000000" pitchFamily="2" charset="0"/>
              </a:rPr>
              <a:t>Visit Our Podcast</a:t>
            </a:r>
            <a:r>
              <a:rPr lang="en-US" dirty="0">
                <a:solidFill>
                  <a:schemeClr val="tx1"/>
                </a:solidFill>
                <a:latin typeface="Roboto" panose="02000000000000000000" pitchFamily="2" charset="0"/>
                <a:ea typeface="Roboto" panose="02000000000000000000" pitchFamily="2" charset="0"/>
                <a:cs typeface="Roboto" panose="02000000000000000000" pitchFamily="2" charset="0"/>
              </a:rPr>
              <a:t>: Scan</a:t>
            </a:r>
            <a:r>
              <a:rPr lang="en-GB" dirty="0">
                <a:solidFill>
                  <a:schemeClr val="tx1"/>
                </a:solidFill>
                <a:latin typeface="Roboto" panose="02000000000000000000" pitchFamily="2" charset="0"/>
                <a:ea typeface="Roboto" panose="02000000000000000000" pitchFamily="2" charset="0"/>
                <a:cs typeface="Roboto" panose="02000000000000000000" pitchFamily="2" charset="0"/>
              </a:rPr>
              <a:t> either of</a:t>
            </a:r>
            <a:r>
              <a:rPr lang="en-US" dirty="0">
                <a:solidFill>
                  <a:schemeClr val="tx1"/>
                </a:solidFill>
                <a:latin typeface="Roboto" panose="02000000000000000000" pitchFamily="2" charset="0"/>
                <a:ea typeface="Roboto" panose="02000000000000000000" pitchFamily="2" charset="0"/>
                <a:cs typeface="Roboto" panose="02000000000000000000" pitchFamily="2" charset="0"/>
              </a:rPr>
              <a:t> </a:t>
            </a:r>
            <a:r>
              <a:rPr lang="en-US" dirty="0" err="1">
                <a:solidFill>
                  <a:schemeClr val="tx1"/>
                </a:solidFill>
                <a:latin typeface="Roboto" panose="02000000000000000000" pitchFamily="2" charset="0"/>
                <a:ea typeface="Roboto" panose="02000000000000000000" pitchFamily="2" charset="0"/>
                <a:cs typeface="Roboto" panose="02000000000000000000" pitchFamily="2" charset="0"/>
              </a:rPr>
              <a:t>th</a:t>
            </a:r>
            <a:r>
              <a:rPr lang="en-GB" dirty="0" err="1">
                <a:solidFill>
                  <a:schemeClr val="tx1"/>
                </a:solidFill>
                <a:latin typeface="Roboto" panose="02000000000000000000" pitchFamily="2" charset="0"/>
                <a:ea typeface="Roboto" panose="02000000000000000000" pitchFamily="2" charset="0"/>
                <a:cs typeface="Roboto" panose="02000000000000000000" pitchFamily="2" charset="0"/>
              </a:rPr>
              <a:t>ese</a:t>
            </a:r>
            <a:r>
              <a:rPr lang="en-US" dirty="0">
                <a:solidFill>
                  <a:schemeClr val="tx1"/>
                </a:solidFill>
                <a:latin typeface="Roboto" panose="02000000000000000000" pitchFamily="2" charset="0"/>
                <a:ea typeface="Roboto" panose="02000000000000000000" pitchFamily="2" charset="0"/>
                <a:cs typeface="Roboto" panose="02000000000000000000" pitchFamily="2" charset="0"/>
              </a:rPr>
              <a:t> QR code</a:t>
            </a:r>
            <a:r>
              <a:rPr lang="en-GB" dirty="0">
                <a:solidFill>
                  <a:schemeClr val="tx1"/>
                </a:solidFill>
                <a:latin typeface="Roboto" panose="02000000000000000000" pitchFamily="2" charset="0"/>
                <a:ea typeface="Roboto" panose="02000000000000000000" pitchFamily="2" charset="0"/>
                <a:cs typeface="Roboto" panose="02000000000000000000" pitchFamily="2" charset="0"/>
              </a:rPr>
              <a:t>s</a:t>
            </a:r>
            <a:r>
              <a:rPr lang="en-US" dirty="0">
                <a:solidFill>
                  <a:schemeClr val="tx1"/>
                </a:solidFill>
                <a:latin typeface="Roboto" panose="02000000000000000000" pitchFamily="2" charset="0"/>
                <a:ea typeface="Roboto" panose="02000000000000000000" pitchFamily="2" charset="0"/>
                <a:cs typeface="Roboto" panose="02000000000000000000" pitchFamily="2" charset="0"/>
              </a:rPr>
              <a:t> to access the Tech Whisperers Podcast on Spotify or in Apple Podcast.</a:t>
            </a:r>
            <a:r>
              <a:rPr lang="en-GB" dirty="0">
                <a:solidFill>
                  <a:schemeClr val="tx1"/>
                </a:solidFill>
                <a:latin typeface="Roboto" panose="02000000000000000000" pitchFamily="2" charset="0"/>
                <a:ea typeface="Roboto" panose="02000000000000000000" pitchFamily="2" charset="0"/>
                <a:cs typeface="Roboto" panose="02000000000000000000" pitchFamily="2" charset="0"/>
              </a:rPr>
              <a:t> The first episode will be soon</a:t>
            </a:r>
            <a:endParaRPr lang="en-US" dirty="0">
              <a:solidFill>
                <a:schemeClr val="tx1"/>
              </a:solidFill>
              <a:latin typeface="Roboto" panose="02000000000000000000" pitchFamily="2" charset="0"/>
              <a:ea typeface="Roboto" panose="02000000000000000000" pitchFamily="2" charset="0"/>
              <a:cs typeface="Roboto" panose="02000000000000000000" pitchFamily="2" charset="0"/>
            </a:endParaRPr>
          </a:p>
          <a:p>
            <a:endParaRPr lang="en-GB" dirty="0"/>
          </a:p>
        </p:txBody>
      </p:sp>
      <p:pic>
        <p:nvPicPr>
          <p:cNvPr id="14" name="Picture 13" descr="A qr code on a black background&#10;&#10;Description automatically generated">
            <a:extLst>
              <a:ext uri="{FF2B5EF4-FFF2-40B4-BE49-F238E27FC236}">
                <a16:creationId xmlns:a16="http://schemas.microsoft.com/office/drawing/2014/main" id="{599D60A4-5429-DC72-4DAA-274BF4894D1B}"/>
              </a:ext>
            </a:extLst>
          </p:cNvPr>
          <p:cNvPicPr>
            <a:picLocks noChangeAspect="1"/>
          </p:cNvPicPr>
          <p:nvPr/>
        </p:nvPicPr>
        <p:blipFill>
          <a:blip r:embed="rId4"/>
          <a:stretch>
            <a:fillRect/>
          </a:stretch>
        </p:blipFill>
        <p:spPr>
          <a:xfrm>
            <a:off x="3687856" y="2303614"/>
            <a:ext cx="5883481" cy="3355632"/>
          </a:xfrm>
          <a:prstGeom prst="rect">
            <a:avLst/>
          </a:prstGeom>
        </p:spPr>
      </p:pic>
      <p:sp>
        <p:nvSpPr>
          <p:cNvPr id="15" name="TextBox 14">
            <a:extLst>
              <a:ext uri="{FF2B5EF4-FFF2-40B4-BE49-F238E27FC236}">
                <a16:creationId xmlns:a16="http://schemas.microsoft.com/office/drawing/2014/main" id="{7A570D0F-6508-73AE-D8D6-CFA041F38511}"/>
              </a:ext>
            </a:extLst>
          </p:cNvPr>
          <p:cNvSpPr txBox="1"/>
          <p:nvPr/>
        </p:nvSpPr>
        <p:spPr>
          <a:xfrm>
            <a:off x="4455036" y="2960427"/>
            <a:ext cx="1327200" cy="307777"/>
          </a:xfrm>
          <a:prstGeom prst="rect">
            <a:avLst/>
          </a:prstGeom>
          <a:noFill/>
        </p:spPr>
        <p:txBody>
          <a:bodyPr wrap="square" rtlCol="0">
            <a:spAutoFit/>
          </a:bodyPr>
          <a:lstStyle/>
          <a:p>
            <a:pPr algn="ctr"/>
            <a:r>
              <a:rPr lang="en-GB">
                <a:solidFill>
                  <a:schemeClr val="tx1"/>
                </a:solidFill>
              </a:rPr>
              <a:t>Spotify</a:t>
            </a:r>
          </a:p>
        </p:txBody>
      </p:sp>
      <p:sp>
        <p:nvSpPr>
          <p:cNvPr id="17" name="TextBox 16">
            <a:extLst>
              <a:ext uri="{FF2B5EF4-FFF2-40B4-BE49-F238E27FC236}">
                <a16:creationId xmlns:a16="http://schemas.microsoft.com/office/drawing/2014/main" id="{588AFABE-51B6-5293-4C9A-D6E03222E1EA}"/>
              </a:ext>
            </a:extLst>
          </p:cNvPr>
          <p:cNvSpPr txBox="1"/>
          <p:nvPr/>
        </p:nvSpPr>
        <p:spPr>
          <a:xfrm>
            <a:off x="7368988" y="2960427"/>
            <a:ext cx="1523045" cy="307777"/>
          </a:xfrm>
          <a:prstGeom prst="rect">
            <a:avLst/>
          </a:prstGeom>
          <a:noFill/>
        </p:spPr>
        <p:txBody>
          <a:bodyPr wrap="square" rtlCol="0">
            <a:spAutoFit/>
          </a:bodyPr>
          <a:lstStyle/>
          <a:p>
            <a:pPr algn="ctr"/>
            <a:r>
              <a:rPr lang="en-GB">
                <a:solidFill>
                  <a:schemeClr val="tx1"/>
                </a:solidFill>
              </a:rPr>
              <a:t>Apple Podcast</a:t>
            </a:r>
          </a:p>
        </p:txBody>
      </p:sp>
    </p:spTree>
  </p:cSld>
  <p:clrMapOvr>
    <a:masterClrMapping/>
  </p:clrMapOvr>
</p:sld>
</file>

<file path=ppt/theme/theme1.xml><?xml version="1.0" encoding="utf-8"?>
<a:theme xmlns:a="http://schemas.openxmlformats.org/drawingml/2006/main"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FDCB3B"/>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9</Slides>
  <Notes>8</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Marina</vt:lpstr>
      <vt:lpstr>PowerPoint Presentation</vt:lpstr>
      <vt:lpstr>Introduction</vt:lpstr>
      <vt:lpstr>The Digital Landscape for Children Under 11</vt:lpstr>
      <vt:lpstr>Potential Online Threats</vt:lpstr>
      <vt:lpstr>Parental Control and Monitoring</vt:lpstr>
      <vt:lpstr>Educating Children about Online Safety</vt:lpstr>
      <vt:lpstr>Practical Tips for Parents</vt:lpstr>
      <vt:lpstr>Conclusion</vt:lpstr>
      <vt:lpstr>The Tech Whisperers Podcast Edition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cp:lastModifiedBy>Marc Oliff</cp:lastModifiedBy>
  <cp:revision>1</cp:revision>
  <dcterms:modified xsi:type="dcterms:W3CDTF">2024-01-22T08:51:23Z</dcterms:modified>
</cp:coreProperties>
</file>