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1" r:id="rId9"/>
    <p:sldId id="260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6B039-9486-8886-7FBC-3BC9D338FA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528225-5518-390F-477E-32DE71C51A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70F23-A5D5-FFAE-8EA1-C63928E6B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346F2-C890-2C10-D86B-E95ACA680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E49F7-5DFE-00B4-068D-6E2AA4775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73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A3117-4ADA-B1A9-2089-0E0EC6AF1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9FB35-A035-6F94-2EF3-6D83CC2369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83761C-32C8-6A04-7BB0-D2A45BA32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29F88F-5199-2844-93B3-ED669F0F5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C5BE19-D1FD-6384-364C-C1FFAEBCB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076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14433-495A-584B-0DFC-13648E225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F2BD38-803C-4E6C-1D64-0B3200DB07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BBA6F-C097-ED18-CAF8-E5060E204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B3E4B-DB03-2665-2AD1-F2B6904B7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8A9D3-D11F-982E-3665-F9B20840C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6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360A6-C8C7-4F0E-A417-8AD7E407F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6D3B4-6299-E5C0-069B-729E3C8592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9F2198-BACA-7DE3-24E7-81A2360C82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26BD98-7301-2014-CE19-C56AE1199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8A36CA-D700-9CF9-CF04-65C0F04B7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08A4DF-A1BD-03D8-2019-3BE20DEF4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09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F6FDB-AC17-03BE-2987-2C3001356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F3D0DC-EE16-1C92-46C5-2C4EA9F565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60EE00-5A28-025E-B3E9-5FE43ADB8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15DE77-9E1F-9A35-4A16-1BF67DE3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F7206D-DE5C-9F37-D7C7-CA878DCC39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F562AE-49FB-DE18-62FB-4FE13082B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73420F-A19C-D4D0-FB6D-494506C2E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19CEEB-F040-4855-7628-1083F67A2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22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B7FDF-83A3-3EF8-C7F3-5A23E56CA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1FD97C-4253-A3CA-98D4-091EEFB2B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0D294E-6CB6-A3CD-8437-3ED79806D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A7FB08-3B5B-409A-9E1F-44D091AFF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457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458823-DD6F-7172-7EF5-EA44DCB0E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8A0AFD-16CC-60D8-B697-30BD24886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860452-3C08-5064-D4A3-AC0BFA8B6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169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ED74E-79C6-1FD6-3C82-28E387187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15C09-572E-24DB-CED4-BD8D6B8FE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13C43D-05FC-AFC6-B22E-92A7D36548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5202CA-9C3E-6B56-B1F1-5A516CBA6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D9093D-7626-7F4A-B05D-46C38AE04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A5CFC1-D13B-B6F3-5D18-8CA9655DD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167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AA10B-05F7-FA6F-4EF2-8EE2F2553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56BBC1-8BC3-141F-F8E8-EA470C469B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52B775-65B2-638D-71D5-8E5CCF334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B18BB4-B7F9-E916-30B1-F75A87DB5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E5F65F-0F92-5248-D14F-11969FC40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D7146E-3A9B-4F33-8E75-66DE5E253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345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ABB1C-D3A9-7E69-2AA4-6A906AF27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05948D-A684-E2AD-961F-1CEDD3611D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22CC1F-DBE1-3B83-D3CF-C6E818C47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8EFB3-EF2E-8A21-3946-A25B75BF2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9E0B9-E6E6-9784-AA8C-DB4859C4C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124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041637-FE9E-C7EA-971A-ED089D6A6A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99317-7595-BC99-B8E7-7402D194A3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582DB-6959-1938-D2AD-D391075D3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C2731-FA64-C600-8644-FF119BD77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0EB67-276E-8A49-D322-DEFE8DE01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161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C3F140-B4CF-CF03-B869-7415674A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23E11-61AE-DF3E-D3C5-82D7C060E7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2CF99-5B3C-E8A3-23A9-F0DD644DD3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D1E29C-E1F8-4A55-B5C8-920F5F4D0ED6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9AD77-FC1B-DC5E-34A3-F20DC21CF4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2C716-5FFA-FD54-A9B1-BF58B6228A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486F17-8B29-4CCE-9C20-42873684C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44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58641-C3C6-E630-3ECA-18B6B06E76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	</a:t>
            </a:r>
            <a:r>
              <a:rPr lang="en-GB" dirty="0">
                <a:latin typeface="Twinkl Cursive Looped" panose="02000000000000000000" pitchFamily="2" charset="0"/>
              </a:rPr>
              <a:t>Wonderful writing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4E490C-B9FE-87A2-51D3-8CE9967CC8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Spring 2026</a:t>
            </a:r>
          </a:p>
        </p:txBody>
      </p:sp>
    </p:spTree>
    <p:extLst>
      <p:ext uri="{BB962C8B-B14F-4D97-AF65-F5344CB8AC3E}">
        <p14:creationId xmlns:p14="http://schemas.microsoft.com/office/powerpoint/2010/main" val="1772351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400C-67E0-DAFD-B82D-B77FBED56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3570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Chestnut Class - Elodie and Lucas</a:t>
            </a:r>
          </a:p>
        </p:txBody>
      </p:sp>
      <p:pic>
        <p:nvPicPr>
          <p:cNvPr id="5" name="Picture 4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DBDE929F-E0FB-54DA-0C78-437919ED29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7" r="5286" b="5206"/>
          <a:stretch/>
        </p:blipFill>
        <p:spPr>
          <a:xfrm>
            <a:off x="6433703" y="711199"/>
            <a:ext cx="4871605" cy="5854413"/>
          </a:xfrm>
          <a:prstGeom prst="rect">
            <a:avLst/>
          </a:prstGeom>
        </p:spPr>
      </p:pic>
      <p:pic>
        <p:nvPicPr>
          <p:cNvPr id="7" name="Picture 6" descr="A paper with writing on it&#10;&#10;AI-generated content may be incorrect.">
            <a:extLst>
              <a:ext uri="{FF2B5EF4-FFF2-40B4-BE49-F238E27FC236}">
                <a16:creationId xmlns:a16="http://schemas.microsoft.com/office/drawing/2014/main" id="{E351C39C-0CE9-EC0E-7A85-EF339B4F68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9" r="7261"/>
          <a:stretch/>
        </p:blipFill>
        <p:spPr>
          <a:xfrm>
            <a:off x="1048905" y="840509"/>
            <a:ext cx="3938731" cy="5517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93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400C-67E0-DAFD-B82D-B77FBED56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3570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Elm Class –</a:t>
            </a:r>
            <a:r>
              <a:rPr lang="en-GB" dirty="0" err="1">
                <a:latin typeface="Twinkl Cursive Looped" panose="02000000000000000000" pitchFamily="2" charset="0"/>
              </a:rPr>
              <a:t>Aofie</a:t>
            </a:r>
            <a:r>
              <a:rPr lang="en-GB" dirty="0">
                <a:latin typeface="Twinkl Cursive Looped" panose="02000000000000000000" pitchFamily="2" charset="0"/>
              </a:rPr>
              <a:t> and Ella</a:t>
            </a:r>
          </a:p>
        </p:txBody>
      </p:sp>
      <p:pic>
        <p:nvPicPr>
          <p:cNvPr id="4" name="Picture 3" descr="A close-up of a book&#10;&#10;AI-generated content may be incorrect.">
            <a:extLst>
              <a:ext uri="{FF2B5EF4-FFF2-40B4-BE49-F238E27FC236}">
                <a16:creationId xmlns:a16="http://schemas.microsoft.com/office/drawing/2014/main" id="{0B3F6070-3E9D-50D1-8C04-B57B0CDCA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" t="8929" r="2209" b="4563"/>
          <a:stretch/>
        </p:blipFill>
        <p:spPr>
          <a:xfrm rot="5400000">
            <a:off x="6613238" y="1624158"/>
            <a:ext cx="5726543" cy="4027054"/>
          </a:xfrm>
          <a:prstGeom prst="rect">
            <a:avLst/>
          </a:prstGeom>
        </p:spPr>
      </p:pic>
      <p:pic>
        <p:nvPicPr>
          <p:cNvPr id="6" name="Picture 5" descr="A white paper with writing on it&#10;&#10;AI-generated content may be incorrect.">
            <a:extLst>
              <a:ext uri="{FF2B5EF4-FFF2-40B4-BE49-F238E27FC236}">
                <a16:creationId xmlns:a16="http://schemas.microsoft.com/office/drawing/2014/main" id="{297170BB-60F4-4346-01D6-EF3C629FD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" t="11509" b="2566"/>
          <a:stretch/>
        </p:blipFill>
        <p:spPr>
          <a:xfrm rot="5400000">
            <a:off x="551563" y="1947128"/>
            <a:ext cx="5777962" cy="381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302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400C-67E0-DAFD-B82D-B77FBED56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3570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Ash Class – Myla and Finn O</a:t>
            </a:r>
          </a:p>
        </p:txBody>
      </p:sp>
      <p:pic>
        <p:nvPicPr>
          <p:cNvPr id="4" name="Picture 3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7D979DD1-4F5D-1B2F-ABBC-DCE98E93E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" t="10072" r="6792" b="4750"/>
          <a:stretch/>
        </p:blipFill>
        <p:spPr>
          <a:xfrm rot="5400000">
            <a:off x="6526645" y="1194959"/>
            <a:ext cx="5643419" cy="4140200"/>
          </a:xfrm>
          <a:prstGeom prst="rect">
            <a:avLst/>
          </a:prstGeom>
        </p:spPr>
      </p:pic>
      <p:pic>
        <p:nvPicPr>
          <p:cNvPr id="6" name="Picture 5" descr="A close-up of a piece of paper&#10;&#10;AI-generated content may be incorrect.">
            <a:extLst>
              <a:ext uri="{FF2B5EF4-FFF2-40B4-BE49-F238E27FC236}">
                <a16:creationId xmlns:a16="http://schemas.microsoft.com/office/drawing/2014/main" id="{BC4797EB-1D53-4ACE-4B67-83488DBA9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7" t="7318" r="6419"/>
          <a:stretch/>
        </p:blipFill>
        <p:spPr>
          <a:xfrm rot="5400000">
            <a:off x="542308" y="1886199"/>
            <a:ext cx="5643420" cy="430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366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400C-67E0-DAFD-B82D-B77FBED56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3570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Oak Class – James and Theo</a:t>
            </a:r>
          </a:p>
        </p:txBody>
      </p:sp>
      <p:pic>
        <p:nvPicPr>
          <p:cNvPr id="4" name="Picture 3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8FC8FEFD-EA5D-DC2C-9679-B66EA58AD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0" t="5206" r="15353"/>
          <a:stretch/>
        </p:blipFill>
        <p:spPr>
          <a:xfrm rot="16200000">
            <a:off x="5795075" y="848281"/>
            <a:ext cx="5865809" cy="5439543"/>
          </a:xfrm>
          <a:prstGeom prst="rect">
            <a:avLst/>
          </a:prstGeom>
        </p:spPr>
      </p:pic>
      <p:pic>
        <p:nvPicPr>
          <p:cNvPr id="6" name="Picture 5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019753ED-C8A5-4549-D6BF-A88A7FEC2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8" r="8284"/>
          <a:stretch/>
        </p:blipFill>
        <p:spPr>
          <a:xfrm rot="16200000">
            <a:off x="28839" y="1378982"/>
            <a:ext cx="5598636" cy="500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686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400C-67E0-DAFD-B82D-B77FBED56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3570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Pine Class – Harper and Hari</a:t>
            </a:r>
          </a:p>
        </p:txBody>
      </p:sp>
      <p:pic>
        <p:nvPicPr>
          <p:cNvPr id="4" name="Picture 3" descr="A paper with writing on it&#10;&#10;AI-generated content may be incorrect.">
            <a:extLst>
              <a:ext uri="{FF2B5EF4-FFF2-40B4-BE49-F238E27FC236}">
                <a16:creationId xmlns:a16="http://schemas.microsoft.com/office/drawing/2014/main" id="{8E792B3E-0827-8A95-0A47-BD81DACE1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4" t="8619" r="9899" b="6801"/>
          <a:stretch/>
        </p:blipFill>
        <p:spPr>
          <a:xfrm rot="16200000">
            <a:off x="-29845" y="1688116"/>
            <a:ext cx="5620327" cy="4257619"/>
          </a:xfrm>
          <a:prstGeom prst="rect">
            <a:avLst/>
          </a:prstGeom>
        </p:spPr>
      </p:pic>
      <p:pic>
        <p:nvPicPr>
          <p:cNvPr id="6" name="Picture 5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9A473170-E03B-C2DE-AFB0-A9BA4ECF1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" t="12390" r="4446" b="18047"/>
          <a:stretch/>
        </p:blipFill>
        <p:spPr>
          <a:xfrm rot="16200000">
            <a:off x="5991938" y="1642477"/>
            <a:ext cx="6244936" cy="347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16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400C-67E0-DAFD-B82D-B77FBED56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3570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Willow Class – Jakob and Jacob B</a:t>
            </a:r>
          </a:p>
        </p:txBody>
      </p:sp>
      <p:pic>
        <p:nvPicPr>
          <p:cNvPr id="4" name="Picture 3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8319A8FC-FF12-9DF6-4A04-7A8FF1999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" t="5690" r="3409" b="10135"/>
          <a:stretch/>
        </p:blipFill>
        <p:spPr>
          <a:xfrm rot="16200000">
            <a:off x="6517953" y="1272923"/>
            <a:ext cx="6123709" cy="4076629"/>
          </a:xfrm>
          <a:prstGeom prst="rect">
            <a:avLst/>
          </a:prstGeom>
        </p:spPr>
      </p:pic>
      <p:pic>
        <p:nvPicPr>
          <p:cNvPr id="6" name="Picture 5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713C1423-73FB-2EE8-07E3-049EAB09C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0" t="5206" r="2728" b="5206"/>
          <a:stretch/>
        </p:blipFill>
        <p:spPr>
          <a:xfrm rot="16200000">
            <a:off x="645565" y="1661794"/>
            <a:ext cx="4909587" cy="353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89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B400C-67E0-DAFD-B82D-B77FBED56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309" y="3570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Fir Class –Matilda </a:t>
            </a:r>
            <a:r>
              <a:rPr lang="en-GB">
                <a:latin typeface="Twinkl Cursive Looped" panose="02000000000000000000" pitchFamily="2" charset="0"/>
              </a:rPr>
              <a:t>&amp; Matthew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47A9D617-8140-89DE-C1DB-C35C49C79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8" t="13382" r="-1136" b="11775"/>
          <a:stretch/>
        </p:blipFill>
        <p:spPr>
          <a:xfrm rot="5400000">
            <a:off x="5947389" y="1333935"/>
            <a:ext cx="6599836" cy="3931967"/>
          </a:xfrm>
          <a:prstGeom prst="rect">
            <a:avLst/>
          </a:prstGeom>
        </p:spPr>
      </p:pic>
      <p:pic>
        <p:nvPicPr>
          <p:cNvPr id="6" name="Picture 5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3CBB029D-E82A-87B1-BEC3-1E1791373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4" t="12076" r="1100" b="12579"/>
          <a:stretch/>
        </p:blipFill>
        <p:spPr>
          <a:xfrm rot="5400000">
            <a:off x="467393" y="2080535"/>
            <a:ext cx="5964681" cy="380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86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B9C0E4F-8017-DC31-FF95-85192DAE0A0A}"/>
              </a:ext>
            </a:extLst>
          </p:cNvPr>
          <p:cNvSpPr txBox="1"/>
          <p:nvPr/>
        </p:nvSpPr>
        <p:spPr>
          <a:xfrm>
            <a:off x="674254" y="252509"/>
            <a:ext cx="10095345" cy="57964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sz="28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Thank you God for our school and for freedom to learn.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sz="28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Help us to make it a place of happiness, thankfulness and peace;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sz="28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place where friendships are made and respect is shown to all;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sz="28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place where we can have courage to do our best;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sz="28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place where we can be honest with each other and ourselves;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sz="28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a place where we all work together to be the best that we can be.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GB" sz="2800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225996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0901e6b13b4b66a7ee8e8065abeb5f48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21baec79b9a90f042d99bcf8f69df473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2d3a1e4-7586-423d-b78a-ecec02d7591f" xsi:nil="true"/>
    <lcf76f155ced4ddcb4097134ff3c332f xmlns="33d67b07-7219-47a6-affa-1c07ef1012e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10D2B13-96C9-4679-A6DD-0E93A8AEF1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d67b07-7219-47a6-affa-1c07ef1012ef"/>
    <ds:schemaRef ds:uri="32d3a1e4-7586-423d-b78a-ecec02d759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1D74F2-47DE-4063-ADFC-6B0282B725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52882F-0816-4B15-9169-5913D3C20B18}">
  <ds:schemaRefs>
    <ds:schemaRef ds:uri="http://schemas.microsoft.com/office/2006/metadata/properties"/>
    <ds:schemaRef ds:uri="http://schemas.microsoft.com/office/infopath/2007/PartnerControls"/>
    <ds:schemaRef ds:uri="32d3a1e4-7586-423d-b78a-ecec02d7591f"/>
    <ds:schemaRef ds:uri="33d67b07-7219-47a6-affa-1c07ef1012e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131</Words>
  <Application>Microsoft Office PowerPoint</Application>
  <PresentationFormat>Widescreen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Twinkl Cursive Looped</vt:lpstr>
      <vt:lpstr>Office Theme</vt:lpstr>
      <vt:lpstr> Wonderful writing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Anderson</dc:creator>
  <cp:lastModifiedBy>Sarah Anderson</cp:lastModifiedBy>
  <cp:revision>4</cp:revision>
  <dcterms:created xsi:type="dcterms:W3CDTF">2026-01-29T16:11:43Z</dcterms:created>
  <dcterms:modified xsi:type="dcterms:W3CDTF">2026-02-02T16:06:19Z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</Properties>
</file>