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5"/>
  </p:notesMasterIdLst>
  <p:sldIdLst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A3FAF0-B551-428A-A89B-6EAB61770D16}" v="5" dt="2024-08-29T13:17:39.7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535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644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267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33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53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409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838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6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030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494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DED2489-1393-9BF9-E954-1EB96CA50643}"/>
                  </a:ext>
                </a:extLst>
              </p:cNvPr>
              <p:cNvSpPr txBox="1"/>
              <p:nvPr/>
            </p:nvSpPr>
            <p:spPr>
              <a:xfrm>
                <a:off x="228599" y="1466168"/>
                <a:ext cx="9829793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Can this square be turned into two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rectangles by drawing a line?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What is the mathematical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3-D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51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Write twenty-nine in numerals.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DED2489-1393-9BF9-E954-1EB96CA506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68"/>
                <a:ext cx="9829793" cy="5693866"/>
              </a:xfrm>
              <a:prstGeom prst="rect">
                <a:avLst/>
              </a:prstGeom>
              <a:blipFill>
                <a:blip r:embed="rId3"/>
                <a:stretch>
                  <a:fillRect l="-1240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CC6D8B9D-A9F5-E21C-99ED-47AB82333C09}"/>
              </a:ext>
            </a:extLst>
          </p:cNvPr>
          <p:cNvSpPr/>
          <p:nvPr/>
        </p:nvSpPr>
        <p:spPr>
          <a:xfrm>
            <a:off x="6383773" y="1965215"/>
            <a:ext cx="1027380" cy="1027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16B805E3-766D-8826-056F-06C5047DBF21}"/>
              </a:ext>
            </a:extLst>
          </p:cNvPr>
          <p:cNvSpPr/>
          <p:nvPr/>
        </p:nvSpPr>
        <p:spPr>
          <a:xfrm>
            <a:off x="6042991" y="3567802"/>
            <a:ext cx="894141" cy="894141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2E3E812-FBAE-E82F-4B19-E42C225E4F3A}"/>
              </a:ext>
            </a:extLst>
          </p:cNvPr>
          <p:cNvSpPr/>
          <p:nvPr/>
        </p:nvSpPr>
        <p:spPr>
          <a:xfrm>
            <a:off x="2763765" y="4822084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999C7B-AF0D-603C-F052-EC8F683A9B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428848"/>
              </p:ext>
            </p:extLst>
          </p:nvPr>
        </p:nvGraphicFramePr>
        <p:xfrm>
          <a:off x="8367179" y="142641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C24EFEBA-C93F-D2FB-FE20-F343D134C4B7}"/>
              </a:ext>
            </a:extLst>
          </p:cNvPr>
          <p:cNvSpPr/>
          <p:nvPr/>
        </p:nvSpPr>
        <p:spPr>
          <a:xfrm>
            <a:off x="8399417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8D72342-327C-456F-F368-CE2C03708E9C}"/>
              </a:ext>
            </a:extLst>
          </p:cNvPr>
          <p:cNvSpPr/>
          <p:nvPr/>
        </p:nvSpPr>
        <p:spPr>
          <a:xfrm>
            <a:off x="8615148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1661BDD-1442-81BB-A30F-6808BE0AD4E1}"/>
              </a:ext>
            </a:extLst>
          </p:cNvPr>
          <p:cNvSpPr/>
          <p:nvPr/>
        </p:nvSpPr>
        <p:spPr>
          <a:xfrm>
            <a:off x="8835483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37A7B4-DD26-3967-9ADB-1A25F13E8028}"/>
              </a:ext>
            </a:extLst>
          </p:cNvPr>
          <p:cNvSpPr/>
          <p:nvPr/>
        </p:nvSpPr>
        <p:spPr>
          <a:xfrm>
            <a:off x="9066314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3C9919A-42E3-92F2-21DD-96442E608D2A}"/>
              </a:ext>
            </a:extLst>
          </p:cNvPr>
          <p:cNvSpPr/>
          <p:nvPr/>
        </p:nvSpPr>
        <p:spPr>
          <a:xfrm>
            <a:off x="9279146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9ACDB0C-91D5-C347-3883-6E91D598F139}"/>
              </a:ext>
            </a:extLst>
          </p:cNvPr>
          <p:cNvSpPr/>
          <p:nvPr/>
        </p:nvSpPr>
        <p:spPr>
          <a:xfrm>
            <a:off x="8399417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EB324C2-A2B0-B94E-99D7-9BDE9DDB036C}"/>
              </a:ext>
            </a:extLst>
          </p:cNvPr>
          <p:cNvSpPr/>
          <p:nvPr/>
        </p:nvSpPr>
        <p:spPr>
          <a:xfrm>
            <a:off x="8615148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DE00A11-15CF-8FFC-A463-38CEA940E5D7}"/>
              </a:ext>
            </a:extLst>
          </p:cNvPr>
          <p:cNvSpPr/>
          <p:nvPr/>
        </p:nvSpPr>
        <p:spPr>
          <a:xfrm>
            <a:off x="8835483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2E13E02-1F22-4130-A86C-C67CE104E3CE}"/>
              </a:ext>
            </a:extLst>
          </p:cNvPr>
          <p:cNvSpPr/>
          <p:nvPr/>
        </p:nvSpPr>
        <p:spPr>
          <a:xfrm>
            <a:off x="9066314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5A12144-BD9A-C71C-8444-BE148686ABF0}"/>
              </a:ext>
            </a:extLst>
          </p:cNvPr>
          <p:cNvSpPr/>
          <p:nvPr/>
        </p:nvSpPr>
        <p:spPr>
          <a:xfrm>
            <a:off x="9279146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D90C8D7-2064-F7E5-0FA8-F12E9D932A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801630"/>
              </p:ext>
            </p:extLst>
          </p:nvPr>
        </p:nvGraphicFramePr>
        <p:xfrm>
          <a:off x="8360781" y="19504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BCD7E7D2-6AFA-ABEF-5C3F-F5E4AC0BF3A4}"/>
              </a:ext>
            </a:extLst>
          </p:cNvPr>
          <p:cNvSpPr/>
          <p:nvPr/>
        </p:nvSpPr>
        <p:spPr>
          <a:xfrm>
            <a:off x="8393019" y="19876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B6DA67B-C710-0105-7D92-DC82C215BCEA}"/>
              </a:ext>
            </a:extLst>
          </p:cNvPr>
          <p:cNvSpPr/>
          <p:nvPr/>
        </p:nvSpPr>
        <p:spPr>
          <a:xfrm>
            <a:off x="8608750" y="19876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2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FB80D16-9D49-8B2D-0814-D4DCC3B9DCAB}"/>
                  </a:ext>
                </a:extLst>
              </p:cNvPr>
              <p:cNvSpPr txBox="1"/>
              <p:nvPr/>
            </p:nvSpPr>
            <p:spPr>
              <a:xfrm>
                <a:off x="228599" y="1466171"/>
                <a:ext cx="9829793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Can this square be turned into two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rectangles by drawing a line?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What is the mathematical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3-D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51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Write twenty-nine in numerals.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FB80D16-9D49-8B2D-0814-D4DCC3B9DC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71"/>
                <a:ext cx="9829793" cy="5693866"/>
              </a:xfrm>
              <a:prstGeom prst="rect">
                <a:avLst/>
              </a:prstGeom>
              <a:blipFill>
                <a:blip r:embed="rId3"/>
                <a:stretch>
                  <a:fillRect l="-1240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730FCA1E-AC21-43C1-D7C3-179748C64C75}"/>
              </a:ext>
            </a:extLst>
          </p:cNvPr>
          <p:cNvSpPr txBox="1"/>
          <p:nvPr/>
        </p:nvSpPr>
        <p:spPr>
          <a:xfrm>
            <a:off x="4619120" y="2373092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Yes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0C6638-2C42-B01A-A983-D688BFAEBB74}"/>
              </a:ext>
            </a:extLst>
          </p:cNvPr>
          <p:cNvSpPr/>
          <p:nvPr/>
        </p:nvSpPr>
        <p:spPr>
          <a:xfrm>
            <a:off x="6383773" y="1965218"/>
            <a:ext cx="1027380" cy="1027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D799BB-52A0-B7D0-BA76-E879C93E3FE9}"/>
              </a:ext>
            </a:extLst>
          </p:cNvPr>
          <p:cNvCxnSpPr>
            <a:cxnSpLocks/>
          </p:cNvCxnSpPr>
          <p:nvPr/>
        </p:nvCxnSpPr>
        <p:spPr>
          <a:xfrm>
            <a:off x="6381980" y="2335327"/>
            <a:ext cx="103710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be 9">
            <a:extLst>
              <a:ext uri="{FF2B5EF4-FFF2-40B4-BE49-F238E27FC236}">
                <a16:creationId xmlns:a16="http://schemas.microsoft.com/office/drawing/2014/main" id="{889733E3-0710-C2A2-8309-CB6E77682945}"/>
              </a:ext>
            </a:extLst>
          </p:cNvPr>
          <p:cNvSpPr/>
          <p:nvPr/>
        </p:nvSpPr>
        <p:spPr>
          <a:xfrm>
            <a:off x="6042991" y="3567805"/>
            <a:ext cx="894141" cy="894141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65BC3A-24DC-5AE6-B31D-3A7058F6E57B}"/>
              </a:ext>
            </a:extLst>
          </p:cNvPr>
          <p:cNvSpPr txBox="1"/>
          <p:nvPr/>
        </p:nvSpPr>
        <p:spPr>
          <a:xfrm>
            <a:off x="6663170" y="3748445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cube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7F8D54-48F4-EE93-79E9-8BE49025427C}"/>
              </a:ext>
            </a:extLst>
          </p:cNvPr>
          <p:cNvSpPr txBox="1"/>
          <p:nvPr/>
        </p:nvSpPr>
        <p:spPr>
          <a:xfrm>
            <a:off x="2738365" y="4889195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B425EB-E1F1-E1E9-AB17-932595C5B2E3}"/>
              </a:ext>
            </a:extLst>
          </p:cNvPr>
          <p:cNvSpPr/>
          <p:nvPr/>
        </p:nvSpPr>
        <p:spPr>
          <a:xfrm>
            <a:off x="2763765" y="4822087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D4CD62-9CCF-D921-0592-9FDC9E5E4CE5}"/>
              </a:ext>
            </a:extLst>
          </p:cNvPr>
          <p:cNvSpPr txBox="1"/>
          <p:nvPr/>
        </p:nvSpPr>
        <p:spPr>
          <a:xfrm>
            <a:off x="6611907" y="6171398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29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8DF2F8EE-D44C-DE37-C501-0DC319AFD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671966"/>
              </p:ext>
            </p:extLst>
          </p:nvPr>
        </p:nvGraphicFramePr>
        <p:xfrm>
          <a:off x="8367179" y="142641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0" name="Oval 29">
            <a:extLst>
              <a:ext uri="{FF2B5EF4-FFF2-40B4-BE49-F238E27FC236}">
                <a16:creationId xmlns:a16="http://schemas.microsoft.com/office/drawing/2014/main" id="{53367F51-38AE-B130-10F3-554234C031E2}"/>
              </a:ext>
            </a:extLst>
          </p:cNvPr>
          <p:cNvSpPr/>
          <p:nvPr/>
        </p:nvSpPr>
        <p:spPr>
          <a:xfrm>
            <a:off x="8399417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E409845-61C9-A647-244C-87AA034309C6}"/>
              </a:ext>
            </a:extLst>
          </p:cNvPr>
          <p:cNvSpPr/>
          <p:nvPr/>
        </p:nvSpPr>
        <p:spPr>
          <a:xfrm>
            <a:off x="8615148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C3E0890-61A0-D735-F2E9-1869580D0013}"/>
              </a:ext>
            </a:extLst>
          </p:cNvPr>
          <p:cNvSpPr/>
          <p:nvPr/>
        </p:nvSpPr>
        <p:spPr>
          <a:xfrm>
            <a:off x="8835483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99C8EB9-360D-4A15-486A-D17417A87EA5}"/>
              </a:ext>
            </a:extLst>
          </p:cNvPr>
          <p:cNvSpPr/>
          <p:nvPr/>
        </p:nvSpPr>
        <p:spPr>
          <a:xfrm>
            <a:off x="9066314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1DC30D5-1041-CE64-7D26-4BE718559698}"/>
              </a:ext>
            </a:extLst>
          </p:cNvPr>
          <p:cNvSpPr/>
          <p:nvPr/>
        </p:nvSpPr>
        <p:spPr>
          <a:xfrm>
            <a:off x="9279146" y="14635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7F8D199-D769-1847-F759-9CC21BD64987}"/>
              </a:ext>
            </a:extLst>
          </p:cNvPr>
          <p:cNvSpPr/>
          <p:nvPr/>
        </p:nvSpPr>
        <p:spPr>
          <a:xfrm>
            <a:off x="8399417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48629FE-42A6-2B93-4A9B-C6F5E34E11FD}"/>
              </a:ext>
            </a:extLst>
          </p:cNvPr>
          <p:cNvSpPr/>
          <p:nvPr/>
        </p:nvSpPr>
        <p:spPr>
          <a:xfrm>
            <a:off x="8615148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7601107-77B5-CB79-FD45-3E3BB373A6D8}"/>
              </a:ext>
            </a:extLst>
          </p:cNvPr>
          <p:cNvSpPr/>
          <p:nvPr/>
        </p:nvSpPr>
        <p:spPr>
          <a:xfrm>
            <a:off x="8835483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4B1C853-042D-91F8-1676-05B7072A6BBA}"/>
              </a:ext>
            </a:extLst>
          </p:cNvPr>
          <p:cNvSpPr/>
          <p:nvPr/>
        </p:nvSpPr>
        <p:spPr>
          <a:xfrm>
            <a:off x="9066314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7BDF267-2512-C8E8-BF51-A3E03EE062A6}"/>
              </a:ext>
            </a:extLst>
          </p:cNvPr>
          <p:cNvSpPr/>
          <p:nvPr/>
        </p:nvSpPr>
        <p:spPr>
          <a:xfrm>
            <a:off x="9279146" y="16732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F9F00992-0400-CDDB-F022-90F3CB7C8F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813448"/>
              </p:ext>
            </p:extLst>
          </p:nvPr>
        </p:nvGraphicFramePr>
        <p:xfrm>
          <a:off x="8360781" y="19504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1" name="Oval 40">
            <a:extLst>
              <a:ext uri="{FF2B5EF4-FFF2-40B4-BE49-F238E27FC236}">
                <a16:creationId xmlns:a16="http://schemas.microsoft.com/office/drawing/2014/main" id="{31BCCA32-3A55-9355-4E38-C740D43797DC}"/>
              </a:ext>
            </a:extLst>
          </p:cNvPr>
          <p:cNvSpPr/>
          <p:nvPr/>
        </p:nvSpPr>
        <p:spPr>
          <a:xfrm>
            <a:off x="8393019" y="19876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6A0A892-A003-43E4-C32D-17365949516B}"/>
              </a:ext>
            </a:extLst>
          </p:cNvPr>
          <p:cNvSpPr/>
          <p:nvPr/>
        </p:nvSpPr>
        <p:spPr>
          <a:xfrm>
            <a:off x="8608750" y="19876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98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2E28BC8-A17A-CCE9-F8F1-9FC5DD63A033}"/>
                  </a:ext>
                </a:extLst>
              </p:cNvPr>
              <p:cNvSpPr txBox="1"/>
              <p:nvPr/>
            </p:nvSpPr>
            <p:spPr>
              <a:xfrm>
                <a:off x="228599" y="1466166"/>
                <a:ext cx="982979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Is the line of symmetry correct?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What is the mathematical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2-D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33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Write 84 in words.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2E28BC8-A17A-CCE9-F8F1-9FC5DD63A0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66"/>
                <a:ext cx="9829793" cy="5262979"/>
              </a:xfrm>
              <a:prstGeom prst="rect">
                <a:avLst/>
              </a:prstGeom>
              <a:blipFill>
                <a:blip r:embed="rId3"/>
                <a:stretch>
                  <a:fillRect l="-1240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3F680406-AF4B-5BD4-48DA-EC517357EDFF}"/>
              </a:ext>
            </a:extLst>
          </p:cNvPr>
          <p:cNvSpPr/>
          <p:nvPr/>
        </p:nvSpPr>
        <p:spPr>
          <a:xfrm>
            <a:off x="5138573" y="2018481"/>
            <a:ext cx="2296890" cy="716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75862EE-67DD-8FC8-A6F4-39E2D0A8D2BA}"/>
              </a:ext>
            </a:extLst>
          </p:cNvPr>
          <p:cNvCxnSpPr>
            <a:cxnSpLocks/>
          </p:cNvCxnSpPr>
          <p:nvPr/>
        </p:nvCxnSpPr>
        <p:spPr>
          <a:xfrm flipV="1">
            <a:off x="6287018" y="1889526"/>
            <a:ext cx="0" cy="93904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AD3B38D-97CD-94B2-58C4-2A3210655C2C}"/>
              </a:ext>
            </a:extLst>
          </p:cNvPr>
          <p:cNvSpPr/>
          <p:nvPr/>
        </p:nvSpPr>
        <p:spPr>
          <a:xfrm>
            <a:off x="2986986" y="4413275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ctagon 9">
            <a:extLst>
              <a:ext uri="{FF2B5EF4-FFF2-40B4-BE49-F238E27FC236}">
                <a16:creationId xmlns:a16="http://schemas.microsoft.com/office/drawing/2014/main" id="{67459DAF-CFB8-8BEE-1115-FAA4878C3303}"/>
              </a:ext>
            </a:extLst>
          </p:cNvPr>
          <p:cNvSpPr/>
          <p:nvPr/>
        </p:nvSpPr>
        <p:spPr>
          <a:xfrm>
            <a:off x="5702441" y="3178181"/>
            <a:ext cx="1581957" cy="1495327"/>
          </a:xfrm>
          <a:prstGeom prst="octagon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3A36863-E1FD-C892-9220-F1269C60F9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251180"/>
              </p:ext>
            </p:extLst>
          </p:nvPr>
        </p:nvGraphicFramePr>
        <p:xfrm>
          <a:off x="8349069" y="1426415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2346AC95-D7C5-0CF2-0865-044BE819CAFF}"/>
              </a:ext>
            </a:extLst>
          </p:cNvPr>
          <p:cNvSpPr/>
          <p:nvPr/>
        </p:nvSpPr>
        <p:spPr>
          <a:xfrm>
            <a:off x="8381307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6A1E230-E176-E660-1F09-6509F96AA053}"/>
              </a:ext>
            </a:extLst>
          </p:cNvPr>
          <p:cNvSpPr/>
          <p:nvPr/>
        </p:nvSpPr>
        <p:spPr>
          <a:xfrm>
            <a:off x="8597038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0E1145F-390C-29EB-C628-B0ED97005E4C}"/>
              </a:ext>
            </a:extLst>
          </p:cNvPr>
          <p:cNvSpPr/>
          <p:nvPr/>
        </p:nvSpPr>
        <p:spPr>
          <a:xfrm>
            <a:off x="8817373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79A83C3-D6FA-7418-614F-A07704171A9F}"/>
              </a:ext>
            </a:extLst>
          </p:cNvPr>
          <p:cNvSpPr/>
          <p:nvPr/>
        </p:nvSpPr>
        <p:spPr>
          <a:xfrm>
            <a:off x="9048204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E87763F-9416-DFFD-E938-143EF19E9033}"/>
              </a:ext>
            </a:extLst>
          </p:cNvPr>
          <p:cNvSpPr/>
          <p:nvPr/>
        </p:nvSpPr>
        <p:spPr>
          <a:xfrm>
            <a:off x="9261036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723F4AF-C257-4534-D987-1D509A7E1F8A}"/>
              </a:ext>
            </a:extLst>
          </p:cNvPr>
          <p:cNvSpPr/>
          <p:nvPr/>
        </p:nvSpPr>
        <p:spPr>
          <a:xfrm>
            <a:off x="8381307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90D3CBE-E497-D3CE-46C6-401EE31A4643}"/>
              </a:ext>
            </a:extLst>
          </p:cNvPr>
          <p:cNvSpPr/>
          <p:nvPr/>
        </p:nvSpPr>
        <p:spPr>
          <a:xfrm>
            <a:off x="8597038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018ABF-350F-1CBB-C062-B75640C7B43C}"/>
              </a:ext>
            </a:extLst>
          </p:cNvPr>
          <p:cNvSpPr/>
          <p:nvPr/>
        </p:nvSpPr>
        <p:spPr>
          <a:xfrm>
            <a:off x="8817373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E423519-6B94-3F11-9A9E-4DD50928DDA3}"/>
              </a:ext>
            </a:extLst>
          </p:cNvPr>
          <p:cNvSpPr/>
          <p:nvPr/>
        </p:nvSpPr>
        <p:spPr>
          <a:xfrm>
            <a:off x="9048204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0E3446D-DA97-8718-D09F-F36EEB409FA0}"/>
              </a:ext>
            </a:extLst>
          </p:cNvPr>
          <p:cNvSpPr/>
          <p:nvPr/>
        </p:nvSpPr>
        <p:spPr>
          <a:xfrm>
            <a:off x="9261036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D6C0EE5-1995-D8EC-1739-6A88BEDE5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958916"/>
              </p:ext>
            </p:extLst>
          </p:nvPr>
        </p:nvGraphicFramePr>
        <p:xfrm>
          <a:off x="8342671" y="1950438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3" name="Oval 22">
            <a:extLst>
              <a:ext uri="{FF2B5EF4-FFF2-40B4-BE49-F238E27FC236}">
                <a16:creationId xmlns:a16="http://schemas.microsoft.com/office/drawing/2014/main" id="{F02CD359-7D06-5A6E-3E8F-EF5BDF33E86A}"/>
              </a:ext>
            </a:extLst>
          </p:cNvPr>
          <p:cNvSpPr/>
          <p:nvPr/>
        </p:nvSpPr>
        <p:spPr>
          <a:xfrm>
            <a:off x="8374909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42A0559-6FF8-546F-CD4C-6D606E589EC0}"/>
              </a:ext>
            </a:extLst>
          </p:cNvPr>
          <p:cNvSpPr/>
          <p:nvPr/>
        </p:nvSpPr>
        <p:spPr>
          <a:xfrm>
            <a:off x="8590640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52457FE-49AF-E212-9395-943DBEEB2F5C}"/>
              </a:ext>
            </a:extLst>
          </p:cNvPr>
          <p:cNvSpPr/>
          <p:nvPr/>
        </p:nvSpPr>
        <p:spPr>
          <a:xfrm>
            <a:off x="8810975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78616A0-2600-34A7-4C50-E949E734EF6A}"/>
              </a:ext>
            </a:extLst>
          </p:cNvPr>
          <p:cNvSpPr/>
          <p:nvPr/>
        </p:nvSpPr>
        <p:spPr>
          <a:xfrm>
            <a:off x="9041806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DEDB84E-FDEF-F3E2-FF0B-E111C0752554}"/>
              </a:ext>
            </a:extLst>
          </p:cNvPr>
          <p:cNvSpPr/>
          <p:nvPr/>
        </p:nvSpPr>
        <p:spPr>
          <a:xfrm>
            <a:off x="9254638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C44943F-B04E-1024-D835-99AF515B1C2E}"/>
              </a:ext>
            </a:extLst>
          </p:cNvPr>
          <p:cNvSpPr/>
          <p:nvPr/>
        </p:nvSpPr>
        <p:spPr>
          <a:xfrm>
            <a:off x="8374909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E686A0E-1BB2-88B7-ABA4-05C532D8445F}"/>
              </a:ext>
            </a:extLst>
          </p:cNvPr>
          <p:cNvSpPr/>
          <p:nvPr/>
        </p:nvSpPr>
        <p:spPr>
          <a:xfrm>
            <a:off x="8590640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CFAD9DB-D0D5-ADF3-58E3-08CFAB136339}"/>
              </a:ext>
            </a:extLst>
          </p:cNvPr>
          <p:cNvSpPr/>
          <p:nvPr/>
        </p:nvSpPr>
        <p:spPr>
          <a:xfrm>
            <a:off x="8810975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956C3C5-27BB-CD4F-8905-A0BAD501A3D9}"/>
              </a:ext>
            </a:extLst>
          </p:cNvPr>
          <p:cNvSpPr/>
          <p:nvPr/>
        </p:nvSpPr>
        <p:spPr>
          <a:xfrm>
            <a:off x="9041806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3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6A4F247-0CDA-C3C8-914D-BC3AA4444E02}"/>
                  </a:ext>
                </a:extLst>
              </p:cNvPr>
              <p:cNvSpPr txBox="1"/>
              <p:nvPr/>
            </p:nvSpPr>
            <p:spPr>
              <a:xfrm>
                <a:off x="228599" y="1466168"/>
                <a:ext cx="982979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Is the line of symmetry correct?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What is the mathematical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2-D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33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Write 84 in words.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6A4F247-0CDA-C3C8-914D-BC3AA4444E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68"/>
                <a:ext cx="9829793" cy="5262979"/>
              </a:xfrm>
              <a:prstGeom prst="rect">
                <a:avLst/>
              </a:prstGeom>
              <a:blipFill>
                <a:blip r:embed="rId3"/>
                <a:stretch>
                  <a:fillRect l="-1240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4166264-BAE4-9AFA-D2BF-1750C5ACF3BB}"/>
              </a:ext>
            </a:extLst>
          </p:cNvPr>
          <p:cNvSpPr txBox="1"/>
          <p:nvPr/>
        </p:nvSpPr>
        <p:spPr>
          <a:xfrm>
            <a:off x="3651006" y="2070700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Yes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8CAF55-1348-9714-F451-E0C42BD964A9}"/>
              </a:ext>
            </a:extLst>
          </p:cNvPr>
          <p:cNvSpPr/>
          <p:nvPr/>
        </p:nvSpPr>
        <p:spPr>
          <a:xfrm>
            <a:off x="5138573" y="2018483"/>
            <a:ext cx="2296890" cy="716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CFDEA8-053C-6557-6F57-F847C32E7160}"/>
              </a:ext>
            </a:extLst>
          </p:cNvPr>
          <p:cNvCxnSpPr>
            <a:cxnSpLocks/>
          </p:cNvCxnSpPr>
          <p:nvPr/>
        </p:nvCxnSpPr>
        <p:spPr>
          <a:xfrm flipV="1">
            <a:off x="6287018" y="1889528"/>
            <a:ext cx="0" cy="93904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B31848F-80FE-5273-9B0D-4208345846EC}"/>
              </a:ext>
            </a:extLst>
          </p:cNvPr>
          <p:cNvSpPr txBox="1"/>
          <p:nvPr/>
        </p:nvSpPr>
        <p:spPr>
          <a:xfrm>
            <a:off x="7258698" y="3620603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octagon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8B69E7-2969-CE16-0B11-288E892D7E9B}"/>
              </a:ext>
            </a:extLst>
          </p:cNvPr>
          <p:cNvSpPr txBox="1"/>
          <p:nvPr/>
        </p:nvSpPr>
        <p:spPr>
          <a:xfrm>
            <a:off x="2973310" y="4480385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A7739C-736E-5B6C-C7B4-D0E52411D05E}"/>
              </a:ext>
            </a:extLst>
          </p:cNvPr>
          <p:cNvSpPr/>
          <p:nvPr/>
        </p:nvSpPr>
        <p:spPr>
          <a:xfrm>
            <a:off x="2986986" y="4413277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951AE2-5CD1-1A1E-B02A-602ECA77C325}"/>
              </a:ext>
            </a:extLst>
          </p:cNvPr>
          <p:cNvSpPr txBox="1"/>
          <p:nvPr/>
        </p:nvSpPr>
        <p:spPr>
          <a:xfrm>
            <a:off x="4509050" y="5736217"/>
            <a:ext cx="250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eighty-four</a:t>
            </a:r>
          </a:p>
        </p:txBody>
      </p:sp>
      <p:sp>
        <p:nvSpPr>
          <p:cNvPr id="14" name="Octagon 13">
            <a:extLst>
              <a:ext uri="{FF2B5EF4-FFF2-40B4-BE49-F238E27FC236}">
                <a16:creationId xmlns:a16="http://schemas.microsoft.com/office/drawing/2014/main" id="{7EEC117A-02EA-A663-3625-611740DF9642}"/>
              </a:ext>
            </a:extLst>
          </p:cNvPr>
          <p:cNvSpPr/>
          <p:nvPr/>
        </p:nvSpPr>
        <p:spPr>
          <a:xfrm>
            <a:off x="5702441" y="3178183"/>
            <a:ext cx="1581957" cy="1495327"/>
          </a:xfrm>
          <a:prstGeom prst="octagon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1B300F2-24FD-7BB3-FCDD-5EB14DC8C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287829"/>
              </p:ext>
            </p:extLst>
          </p:nvPr>
        </p:nvGraphicFramePr>
        <p:xfrm>
          <a:off x="8349069" y="1426415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7" name="Oval 36">
            <a:extLst>
              <a:ext uri="{FF2B5EF4-FFF2-40B4-BE49-F238E27FC236}">
                <a16:creationId xmlns:a16="http://schemas.microsoft.com/office/drawing/2014/main" id="{05A78DBD-CA62-B494-0F89-75C3C5F91E4F}"/>
              </a:ext>
            </a:extLst>
          </p:cNvPr>
          <p:cNvSpPr/>
          <p:nvPr/>
        </p:nvSpPr>
        <p:spPr>
          <a:xfrm>
            <a:off x="8381307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C15A4C1-C7B7-B078-ADA1-03623927C2EA}"/>
              </a:ext>
            </a:extLst>
          </p:cNvPr>
          <p:cNvSpPr/>
          <p:nvPr/>
        </p:nvSpPr>
        <p:spPr>
          <a:xfrm>
            <a:off x="8597038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1A9A39E-4CB3-4D8A-EAD5-48E77AA4EE6F}"/>
              </a:ext>
            </a:extLst>
          </p:cNvPr>
          <p:cNvSpPr/>
          <p:nvPr/>
        </p:nvSpPr>
        <p:spPr>
          <a:xfrm>
            <a:off x="8817373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D306E4D-2B5B-4C37-EFB2-FBFC31F770A8}"/>
              </a:ext>
            </a:extLst>
          </p:cNvPr>
          <p:cNvSpPr/>
          <p:nvPr/>
        </p:nvSpPr>
        <p:spPr>
          <a:xfrm>
            <a:off x="9048204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4298E28-2FFE-E103-966A-F4CF863DCF2B}"/>
              </a:ext>
            </a:extLst>
          </p:cNvPr>
          <p:cNvSpPr/>
          <p:nvPr/>
        </p:nvSpPr>
        <p:spPr>
          <a:xfrm>
            <a:off x="9261036" y="146359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E7D6A5B-4D6C-1099-943A-AB137DF9C98E}"/>
              </a:ext>
            </a:extLst>
          </p:cNvPr>
          <p:cNvSpPr/>
          <p:nvPr/>
        </p:nvSpPr>
        <p:spPr>
          <a:xfrm>
            <a:off x="8381307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7D2CB80-D6FE-45D5-12A3-74D38D2171E1}"/>
              </a:ext>
            </a:extLst>
          </p:cNvPr>
          <p:cNvSpPr/>
          <p:nvPr/>
        </p:nvSpPr>
        <p:spPr>
          <a:xfrm>
            <a:off x="8597038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0566FB4-9F11-785A-A25C-3BC6E25EFEA8}"/>
              </a:ext>
            </a:extLst>
          </p:cNvPr>
          <p:cNvSpPr/>
          <p:nvPr/>
        </p:nvSpPr>
        <p:spPr>
          <a:xfrm>
            <a:off x="8817373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3970AB6-9226-F554-E643-CD302AAC8C17}"/>
              </a:ext>
            </a:extLst>
          </p:cNvPr>
          <p:cNvSpPr/>
          <p:nvPr/>
        </p:nvSpPr>
        <p:spPr>
          <a:xfrm>
            <a:off x="9048204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C6E87D6-D4BE-E415-21DA-DA9C1A34644D}"/>
              </a:ext>
            </a:extLst>
          </p:cNvPr>
          <p:cNvSpPr/>
          <p:nvPr/>
        </p:nvSpPr>
        <p:spPr>
          <a:xfrm>
            <a:off x="9261036" y="1673230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BBB7082D-8C06-B92A-A31B-BEC44F4AD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595261"/>
              </p:ext>
            </p:extLst>
          </p:nvPr>
        </p:nvGraphicFramePr>
        <p:xfrm>
          <a:off x="8342671" y="1950438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8" name="Oval 47">
            <a:extLst>
              <a:ext uri="{FF2B5EF4-FFF2-40B4-BE49-F238E27FC236}">
                <a16:creationId xmlns:a16="http://schemas.microsoft.com/office/drawing/2014/main" id="{8C4B2304-C2FF-CB08-7ACB-E4D8560F7AA3}"/>
              </a:ext>
            </a:extLst>
          </p:cNvPr>
          <p:cNvSpPr/>
          <p:nvPr/>
        </p:nvSpPr>
        <p:spPr>
          <a:xfrm>
            <a:off x="8374909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6CDFC83-1421-17C5-C709-0044910B8B23}"/>
              </a:ext>
            </a:extLst>
          </p:cNvPr>
          <p:cNvSpPr/>
          <p:nvPr/>
        </p:nvSpPr>
        <p:spPr>
          <a:xfrm>
            <a:off x="8590640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96C87EE-E82C-2E69-71B1-5F21B478A345}"/>
              </a:ext>
            </a:extLst>
          </p:cNvPr>
          <p:cNvSpPr/>
          <p:nvPr/>
        </p:nvSpPr>
        <p:spPr>
          <a:xfrm>
            <a:off x="8810975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8AEBB83F-1E58-B477-490D-BEDD3402AD5F}"/>
              </a:ext>
            </a:extLst>
          </p:cNvPr>
          <p:cNvSpPr/>
          <p:nvPr/>
        </p:nvSpPr>
        <p:spPr>
          <a:xfrm>
            <a:off x="9041806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7944D3B-BAF4-670F-2D38-CD30BED461DA}"/>
              </a:ext>
            </a:extLst>
          </p:cNvPr>
          <p:cNvSpPr/>
          <p:nvPr/>
        </p:nvSpPr>
        <p:spPr>
          <a:xfrm>
            <a:off x="9254638" y="19876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713B263-03F7-6F2A-4403-F1532A1C637D}"/>
              </a:ext>
            </a:extLst>
          </p:cNvPr>
          <p:cNvSpPr/>
          <p:nvPr/>
        </p:nvSpPr>
        <p:spPr>
          <a:xfrm>
            <a:off x="8374909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02FBE33-F0EA-A925-04F7-F1EADFD3FADA}"/>
              </a:ext>
            </a:extLst>
          </p:cNvPr>
          <p:cNvSpPr/>
          <p:nvPr/>
        </p:nvSpPr>
        <p:spPr>
          <a:xfrm>
            <a:off x="8590640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9937607-AF75-EFED-945E-2C9F1FDEE972}"/>
              </a:ext>
            </a:extLst>
          </p:cNvPr>
          <p:cNvSpPr/>
          <p:nvPr/>
        </p:nvSpPr>
        <p:spPr>
          <a:xfrm>
            <a:off x="8810975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96E2018F-3684-2566-7D85-D63BE0E03010}"/>
              </a:ext>
            </a:extLst>
          </p:cNvPr>
          <p:cNvSpPr/>
          <p:nvPr/>
        </p:nvSpPr>
        <p:spPr>
          <a:xfrm>
            <a:off x="9041806" y="21972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36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238A25-0D03-7379-2C05-09A7FD3A6599}"/>
              </a:ext>
            </a:extLst>
          </p:cNvPr>
          <p:cNvSpPr txBox="1"/>
          <p:nvPr/>
        </p:nvSpPr>
        <p:spPr>
          <a:xfrm>
            <a:off x="228599" y="1463853"/>
            <a:ext cx="982979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		Has Mo completed this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shape in the mirror line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correctly?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How many sides does a pentagon have?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There are 45 cows in a field.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27 cows are moved to another field.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many cows are left?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much money is there?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062376-BAF6-69BF-D689-7E10BE068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9060" y="1285718"/>
            <a:ext cx="2032427" cy="2198092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EB33D53-85C9-3977-4529-C55F2E4725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483146"/>
              </p:ext>
            </p:extLst>
          </p:nvPr>
        </p:nvGraphicFramePr>
        <p:xfrm>
          <a:off x="8421497" y="14807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5A4B49C9-4F6C-57EF-AC02-C229CA9CB0AC}"/>
              </a:ext>
            </a:extLst>
          </p:cNvPr>
          <p:cNvSpPr/>
          <p:nvPr/>
        </p:nvSpPr>
        <p:spPr>
          <a:xfrm>
            <a:off x="8453735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C985D2C-7634-16C6-AC59-C7451D8033AB}"/>
              </a:ext>
            </a:extLst>
          </p:cNvPr>
          <p:cNvSpPr/>
          <p:nvPr/>
        </p:nvSpPr>
        <p:spPr>
          <a:xfrm>
            <a:off x="8669466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73652B-2AA7-52B5-B470-FB8E149B6114}"/>
              </a:ext>
            </a:extLst>
          </p:cNvPr>
          <p:cNvSpPr/>
          <p:nvPr/>
        </p:nvSpPr>
        <p:spPr>
          <a:xfrm>
            <a:off x="8889801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8ED1EC8-CC8A-06C7-89BF-6C0D2CEF364E}"/>
              </a:ext>
            </a:extLst>
          </p:cNvPr>
          <p:cNvSpPr/>
          <p:nvPr/>
        </p:nvSpPr>
        <p:spPr>
          <a:xfrm>
            <a:off x="9120632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0A392A8-90CE-DF01-9021-578D23BB6608}"/>
              </a:ext>
            </a:extLst>
          </p:cNvPr>
          <p:cNvSpPr/>
          <p:nvPr/>
        </p:nvSpPr>
        <p:spPr>
          <a:xfrm>
            <a:off x="9333464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DB1BF31-2BD6-7443-6E6C-B5C628C94323}"/>
              </a:ext>
            </a:extLst>
          </p:cNvPr>
          <p:cNvSpPr/>
          <p:nvPr/>
        </p:nvSpPr>
        <p:spPr>
          <a:xfrm>
            <a:off x="8453735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4C5231F-F90F-2B14-989A-5FBA3A392A40}"/>
              </a:ext>
            </a:extLst>
          </p:cNvPr>
          <p:cNvSpPr/>
          <p:nvPr/>
        </p:nvSpPr>
        <p:spPr>
          <a:xfrm>
            <a:off x="8669466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7C0FA43-E0F0-2385-42C2-EC825E2F6BB5}"/>
              </a:ext>
            </a:extLst>
          </p:cNvPr>
          <p:cNvSpPr/>
          <p:nvPr/>
        </p:nvSpPr>
        <p:spPr>
          <a:xfrm>
            <a:off x="8889801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8ED140E-CFBB-0AE1-0891-B6883EF11F61}"/>
              </a:ext>
            </a:extLst>
          </p:cNvPr>
          <p:cNvSpPr/>
          <p:nvPr/>
        </p:nvSpPr>
        <p:spPr>
          <a:xfrm>
            <a:off x="9120632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F6047ED-D699-23B0-B1A9-06F43513CF01}"/>
              </a:ext>
            </a:extLst>
          </p:cNvPr>
          <p:cNvSpPr/>
          <p:nvPr/>
        </p:nvSpPr>
        <p:spPr>
          <a:xfrm>
            <a:off x="9333464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95916E8E-8590-A6BD-C948-1A55DAA6E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147348"/>
              </p:ext>
            </p:extLst>
          </p:nvPr>
        </p:nvGraphicFramePr>
        <p:xfrm>
          <a:off x="8415099" y="200476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4" name="Oval 23">
            <a:extLst>
              <a:ext uri="{FF2B5EF4-FFF2-40B4-BE49-F238E27FC236}">
                <a16:creationId xmlns:a16="http://schemas.microsoft.com/office/drawing/2014/main" id="{5F1A8BB7-BEC3-B510-A542-80E10B254E55}"/>
              </a:ext>
            </a:extLst>
          </p:cNvPr>
          <p:cNvSpPr/>
          <p:nvPr/>
        </p:nvSpPr>
        <p:spPr>
          <a:xfrm>
            <a:off x="8447337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7E00A41-2EC1-7434-996A-101607E1F6D2}"/>
              </a:ext>
            </a:extLst>
          </p:cNvPr>
          <p:cNvSpPr/>
          <p:nvPr/>
        </p:nvSpPr>
        <p:spPr>
          <a:xfrm>
            <a:off x="8663068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56F4D69-6B4C-E111-07AA-FE0028B79052}"/>
              </a:ext>
            </a:extLst>
          </p:cNvPr>
          <p:cNvSpPr/>
          <p:nvPr/>
        </p:nvSpPr>
        <p:spPr>
          <a:xfrm>
            <a:off x="8883403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801A61-D959-E7B4-D2C5-11B508270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4260" y="5913169"/>
            <a:ext cx="812332" cy="8038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B6BAA3-B47A-C38C-B13C-F58D148D9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991" y="5913169"/>
            <a:ext cx="812332" cy="8038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F76C07-5728-A3F9-2072-71A4E1CD7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5722" y="5913169"/>
            <a:ext cx="812332" cy="8038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B94004B-3B02-8AC1-37C3-88F43D6ADE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452" y="5913169"/>
            <a:ext cx="812332" cy="80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45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18909B2-56D5-AA8D-AF1F-ADFCCBFB85A7}"/>
              </a:ext>
            </a:extLst>
          </p:cNvPr>
          <p:cNvSpPr txBox="1"/>
          <p:nvPr/>
        </p:nvSpPr>
        <p:spPr>
          <a:xfrm>
            <a:off x="228599" y="1463852"/>
            <a:ext cx="982979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		Has Mo completed this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shape in the mirror line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correctly?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How many sides does a pentagon have?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There are 45 cows in a field.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27 cows are moved to another field.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many cows are left?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much money is there?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5DB442B-D6CA-832A-4015-50B4A7AA750B}"/>
              </a:ext>
            </a:extLst>
          </p:cNvPr>
          <p:cNvSpPr txBox="1"/>
          <p:nvPr/>
        </p:nvSpPr>
        <p:spPr>
          <a:xfrm>
            <a:off x="3094990" y="2325154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Yes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8EC1EC6-50F4-A62F-7252-21F5E858F37A}"/>
              </a:ext>
            </a:extLst>
          </p:cNvPr>
          <p:cNvSpPr txBox="1"/>
          <p:nvPr/>
        </p:nvSpPr>
        <p:spPr>
          <a:xfrm>
            <a:off x="6958198" y="3591629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5135DDE-7C96-D3CA-59CE-65D2CCE05D09}"/>
              </a:ext>
            </a:extLst>
          </p:cNvPr>
          <p:cNvSpPr txBox="1"/>
          <p:nvPr/>
        </p:nvSpPr>
        <p:spPr>
          <a:xfrm>
            <a:off x="7448490" y="4873884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00C139-80C9-61C0-8B1F-3B5E63B7EDFF}"/>
              </a:ext>
            </a:extLst>
          </p:cNvPr>
          <p:cNvSpPr txBox="1"/>
          <p:nvPr/>
        </p:nvSpPr>
        <p:spPr>
          <a:xfrm>
            <a:off x="7664210" y="5701214"/>
            <a:ext cx="250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8p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E032FF04-E71A-AA98-4168-99A9E3166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4260" y="5913169"/>
            <a:ext cx="812332" cy="80381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15C1E52-9645-3548-74C9-C1070B834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991" y="5913169"/>
            <a:ext cx="812332" cy="8038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FE8FB03-AD89-31F0-3AC5-D6AAD61F4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5722" y="5913169"/>
            <a:ext cx="812332" cy="8038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0ADBD76-D3D0-E7A9-10A0-7151A1E55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452" y="5913169"/>
            <a:ext cx="812332" cy="80381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36F92C7-E9C7-D049-6B3C-3251D84019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9060" y="1285718"/>
            <a:ext cx="2032427" cy="2198092"/>
          </a:xfrm>
          <a:prstGeom prst="rect">
            <a:avLst/>
          </a:prstGeom>
        </p:spPr>
      </p:pic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E208D5E5-D4FF-0E28-D159-09D8DFECC9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683177"/>
              </p:ext>
            </p:extLst>
          </p:nvPr>
        </p:nvGraphicFramePr>
        <p:xfrm>
          <a:off x="8421497" y="14807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6" name="Oval 55">
            <a:extLst>
              <a:ext uri="{FF2B5EF4-FFF2-40B4-BE49-F238E27FC236}">
                <a16:creationId xmlns:a16="http://schemas.microsoft.com/office/drawing/2014/main" id="{1CE04553-9E6A-1F7F-D6EA-A685237B8B38}"/>
              </a:ext>
            </a:extLst>
          </p:cNvPr>
          <p:cNvSpPr/>
          <p:nvPr/>
        </p:nvSpPr>
        <p:spPr>
          <a:xfrm>
            <a:off x="8453735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1E52891-6326-3C1D-7483-2DC427FDA004}"/>
              </a:ext>
            </a:extLst>
          </p:cNvPr>
          <p:cNvSpPr/>
          <p:nvPr/>
        </p:nvSpPr>
        <p:spPr>
          <a:xfrm>
            <a:off x="8669466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D785C5B5-541E-75D0-A79A-BC1FFDE0A434}"/>
              </a:ext>
            </a:extLst>
          </p:cNvPr>
          <p:cNvSpPr/>
          <p:nvPr/>
        </p:nvSpPr>
        <p:spPr>
          <a:xfrm>
            <a:off x="8889801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8FF16308-AA27-AFC4-5E2F-6EA92DA78131}"/>
              </a:ext>
            </a:extLst>
          </p:cNvPr>
          <p:cNvSpPr/>
          <p:nvPr/>
        </p:nvSpPr>
        <p:spPr>
          <a:xfrm>
            <a:off x="9120632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34852BB-CEF9-F5ED-71A6-84C81800FB9E}"/>
              </a:ext>
            </a:extLst>
          </p:cNvPr>
          <p:cNvSpPr/>
          <p:nvPr/>
        </p:nvSpPr>
        <p:spPr>
          <a:xfrm>
            <a:off x="9333464" y="15179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A68B6AA-115D-1A15-578B-F661FC3C8440}"/>
              </a:ext>
            </a:extLst>
          </p:cNvPr>
          <p:cNvSpPr/>
          <p:nvPr/>
        </p:nvSpPr>
        <p:spPr>
          <a:xfrm>
            <a:off x="8453735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38285F-2D90-D064-DD16-BDA4E5C162A2}"/>
              </a:ext>
            </a:extLst>
          </p:cNvPr>
          <p:cNvSpPr/>
          <p:nvPr/>
        </p:nvSpPr>
        <p:spPr>
          <a:xfrm>
            <a:off x="8669466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EF4E8CB7-9C27-9E7B-8AA8-3ECCE26EDC41}"/>
              </a:ext>
            </a:extLst>
          </p:cNvPr>
          <p:cNvSpPr/>
          <p:nvPr/>
        </p:nvSpPr>
        <p:spPr>
          <a:xfrm>
            <a:off x="8889801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73D50D0B-0BC1-4FAD-2DD6-5D99CB753E63}"/>
              </a:ext>
            </a:extLst>
          </p:cNvPr>
          <p:cNvSpPr/>
          <p:nvPr/>
        </p:nvSpPr>
        <p:spPr>
          <a:xfrm>
            <a:off x="9120632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3D5E10E-8512-7553-08CD-19758D8557C9}"/>
              </a:ext>
            </a:extLst>
          </p:cNvPr>
          <p:cNvSpPr/>
          <p:nvPr/>
        </p:nvSpPr>
        <p:spPr>
          <a:xfrm>
            <a:off x="9333464" y="17275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2439BB4A-05B2-C27E-5922-69E54E6117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616603"/>
              </p:ext>
            </p:extLst>
          </p:nvPr>
        </p:nvGraphicFramePr>
        <p:xfrm>
          <a:off x="8415099" y="200476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7" name="Oval 66">
            <a:extLst>
              <a:ext uri="{FF2B5EF4-FFF2-40B4-BE49-F238E27FC236}">
                <a16:creationId xmlns:a16="http://schemas.microsoft.com/office/drawing/2014/main" id="{72D906A3-DA4C-A6B8-1C75-62D11C11AB22}"/>
              </a:ext>
            </a:extLst>
          </p:cNvPr>
          <p:cNvSpPr/>
          <p:nvPr/>
        </p:nvSpPr>
        <p:spPr>
          <a:xfrm>
            <a:off x="8447337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3980979-BFB0-D98D-A0CE-6F02EDB8B41E}"/>
              </a:ext>
            </a:extLst>
          </p:cNvPr>
          <p:cNvSpPr/>
          <p:nvPr/>
        </p:nvSpPr>
        <p:spPr>
          <a:xfrm>
            <a:off x="8663068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5C587457-6851-A371-4EA0-8CD203861CA9}"/>
              </a:ext>
            </a:extLst>
          </p:cNvPr>
          <p:cNvSpPr/>
          <p:nvPr/>
        </p:nvSpPr>
        <p:spPr>
          <a:xfrm>
            <a:off x="8883403" y="204194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6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E7704E0-FFD8-D688-2E22-81DE66B76FC9}"/>
                  </a:ext>
                </a:extLst>
              </p:cNvPr>
              <p:cNvSpPr txBox="1"/>
              <p:nvPr/>
            </p:nvSpPr>
            <p:spPr>
              <a:xfrm>
                <a:off x="228599" y="1463853"/>
                <a:ext cx="9829793" cy="5539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Which shape is the odd one out?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How many vertices does a hexagon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dirty="0">
                    <a:latin typeface="Comic Sans MS" panose="030F0702030302020204" pitchFamily="66" charset="0"/>
                  </a:rPr>
                  <a:t>		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28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2        18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E7704E0-FFD8-D688-2E22-81DE66B76F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3853"/>
                <a:ext cx="9829793" cy="5539978"/>
              </a:xfrm>
              <a:prstGeom prst="rect">
                <a:avLst/>
              </a:prstGeom>
              <a:blipFill>
                <a:blip r:embed="rId3"/>
                <a:stretch>
                  <a:fillRect l="-1240" t="-11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rapezoid 40">
            <a:extLst>
              <a:ext uri="{FF2B5EF4-FFF2-40B4-BE49-F238E27FC236}">
                <a16:creationId xmlns:a16="http://schemas.microsoft.com/office/drawing/2014/main" id="{2D4E77F5-C7E0-C6E4-CAD9-F8E16C611008}"/>
              </a:ext>
            </a:extLst>
          </p:cNvPr>
          <p:cNvSpPr/>
          <p:nvPr/>
        </p:nvSpPr>
        <p:spPr>
          <a:xfrm>
            <a:off x="1386214" y="2150064"/>
            <a:ext cx="1073875" cy="569868"/>
          </a:xfrm>
          <a:prstGeom prst="trapezoid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Parallelogram 41">
            <a:extLst>
              <a:ext uri="{FF2B5EF4-FFF2-40B4-BE49-F238E27FC236}">
                <a16:creationId xmlns:a16="http://schemas.microsoft.com/office/drawing/2014/main" id="{7F0681A1-475C-5833-93F8-B738424EF954}"/>
              </a:ext>
            </a:extLst>
          </p:cNvPr>
          <p:cNvSpPr/>
          <p:nvPr/>
        </p:nvSpPr>
        <p:spPr>
          <a:xfrm>
            <a:off x="2823667" y="2158649"/>
            <a:ext cx="1202782" cy="552697"/>
          </a:xfrm>
          <a:prstGeom prst="parallelogram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Pentagon 42">
            <a:extLst>
              <a:ext uri="{FF2B5EF4-FFF2-40B4-BE49-F238E27FC236}">
                <a16:creationId xmlns:a16="http://schemas.microsoft.com/office/drawing/2014/main" id="{354BA97D-05C3-9DEF-69C6-DEDF589B62B0}"/>
              </a:ext>
            </a:extLst>
          </p:cNvPr>
          <p:cNvSpPr/>
          <p:nvPr/>
        </p:nvSpPr>
        <p:spPr>
          <a:xfrm>
            <a:off x="4390027" y="2103499"/>
            <a:ext cx="1073873" cy="571747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Diamond 43">
            <a:extLst>
              <a:ext uri="{FF2B5EF4-FFF2-40B4-BE49-F238E27FC236}">
                <a16:creationId xmlns:a16="http://schemas.microsoft.com/office/drawing/2014/main" id="{6D404A65-DCC4-BF23-61A2-C99ADF431102}"/>
              </a:ext>
            </a:extLst>
          </p:cNvPr>
          <p:cNvSpPr/>
          <p:nvPr/>
        </p:nvSpPr>
        <p:spPr>
          <a:xfrm>
            <a:off x="5827477" y="2084365"/>
            <a:ext cx="1073864" cy="610015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5C14FEF-5081-00EC-067C-4DD2E44F20D3}"/>
              </a:ext>
            </a:extLst>
          </p:cNvPr>
          <p:cNvSpPr/>
          <p:nvPr/>
        </p:nvSpPr>
        <p:spPr>
          <a:xfrm>
            <a:off x="2490092" y="5118018"/>
            <a:ext cx="574328" cy="574328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3FE348EF-7E4F-A7ED-17AE-B71D1B37D3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88554"/>
              </p:ext>
            </p:extLst>
          </p:nvPr>
        </p:nvGraphicFramePr>
        <p:xfrm>
          <a:off x="8358125" y="129966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8" name="Oval 47">
            <a:extLst>
              <a:ext uri="{FF2B5EF4-FFF2-40B4-BE49-F238E27FC236}">
                <a16:creationId xmlns:a16="http://schemas.microsoft.com/office/drawing/2014/main" id="{97AA4085-1573-C8FA-A5DF-F40FA2E0AB33}"/>
              </a:ext>
            </a:extLst>
          </p:cNvPr>
          <p:cNvSpPr/>
          <p:nvPr/>
        </p:nvSpPr>
        <p:spPr>
          <a:xfrm>
            <a:off x="8390363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7C351ED-BB57-8A61-CCE9-BD1A4EBB6192}"/>
              </a:ext>
            </a:extLst>
          </p:cNvPr>
          <p:cNvSpPr/>
          <p:nvPr/>
        </p:nvSpPr>
        <p:spPr>
          <a:xfrm>
            <a:off x="8606094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D26E048-837E-4F3B-3580-A94BBA91E77E}"/>
              </a:ext>
            </a:extLst>
          </p:cNvPr>
          <p:cNvSpPr/>
          <p:nvPr/>
        </p:nvSpPr>
        <p:spPr>
          <a:xfrm>
            <a:off x="8826429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9A9FD45-29FB-E928-5F0E-5219DE59367C}"/>
              </a:ext>
            </a:extLst>
          </p:cNvPr>
          <p:cNvSpPr/>
          <p:nvPr/>
        </p:nvSpPr>
        <p:spPr>
          <a:xfrm>
            <a:off x="9057260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38D95B5-8AC9-10D7-FBB7-007B6995F799}"/>
              </a:ext>
            </a:extLst>
          </p:cNvPr>
          <p:cNvSpPr/>
          <p:nvPr/>
        </p:nvSpPr>
        <p:spPr>
          <a:xfrm>
            <a:off x="9270092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3D4FAD1-A629-7888-9BCA-79C238B4A295}"/>
              </a:ext>
            </a:extLst>
          </p:cNvPr>
          <p:cNvSpPr/>
          <p:nvPr/>
        </p:nvSpPr>
        <p:spPr>
          <a:xfrm>
            <a:off x="8390363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41E0B6B-647E-9A72-EB8E-46E8D42A7182}"/>
              </a:ext>
            </a:extLst>
          </p:cNvPr>
          <p:cNvSpPr/>
          <p:nvPr/>
        </p:nvSpPr>
        <p:spPr>
          <a:xfrm>
            <a:off x="8606094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3DD8103E-44C5-89F5-4489-C333D9AAB6AC}"/>
              </a:ext>
            </a:extLst>
          </p:cNvPr>
          <p:cNvSpPr/>
          <p:nvPr/>
        </p:nvSpPr>
        <p:spPr>
          <a:xfrm>
            <a:off x="8826429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369328D-76C4-B077-C9AB-145E309DA369}"/>
              </a:ext>
            </a:extLst>
          </p:cNvPr>
          <p:cNvSpPr/>
          <p:nvPr/>
        </p:nvSpPr>
        <p:spPr>
          <a:xfrm>
            <a:off x="9057260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5F7F77F-2C6E-5902-D6A3-53AFA4815DB5}"/>
              </a:ext>
            </a:extLst>
          </p:cNvPr>
          <p:cNvSpPr/>
          <p:nvPr/>
        </p:nvSpPr>
        <p:spPr>
          <a:xfrm>
            <a:off x="9270092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1031C2AB-338F-3390-0947-B0BE23C7B0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832172"/>
              </p:ext>
            </p:extLst>
          </p:nvPr>
        </p:nvGraphicFramePr>
        <p:xfrm>
          <a:off x="8351727" y="182369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9" name="Oval 58">
            <a:extLst>
              <a:ext uri="{FF2B5EF4-FFF2-40B4-BE49-F238E27FC236}">
                <a16:creationId xmlns:a16="http://schemas.microsoft.com/office/drawing/2014/main" id="{AE7D2843-3008-B41D-9885-F98D63069C92}"/>
              </a:ext>
            </a:extLst>
          </p:cNvPr>
          <p:cNvSpPr/>
          <p:nvPr/>
        </p:nvSpPr>
        <p:spPr>
          <a:xfrm>
            <a:off x="8383965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AF4A57DA-F0D0-7C36-6D51-2A788E1A9B5C}"/>
              </a:ext>
            </a:extLst>
          </p:cNvPr>
          <p:cNvSpPr/>
          <p:nvPr/>
        </p:nvSpPr>
        <p:spPr>
          <a:xfrm>
            <a:off x="8599696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222EA58-1726-520B-4AF0-86B714981ABA}"/>
              </a:ext>
            </a:extLst>
          </p:cNvPr>
          <p:cNvSpPr/>
          <p:nvPr/>
        </p:nvSpPr>
        <p:spPr>
          <a:xfrm>
            <a:off x="8820031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65DB9C-60FB-B6F0-37D4-378B16BE0072}"/>
              </a:ext>
            </a:extLst>
          </p:cNvPr>
          <p:cNvSpPr/>
          <p:nvPr/>
        </p:nvSpPr>
        <p:spPr>
          <a:xfrm>
            <a:off x="9050862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5C691C1-F8FB-C25B-931E-A1B0AE68D8CB}"/>
              </a:ext>
            </a:extLst>
          </p:cNvPr>
          <p:cNvSpPr/>
          <p:nvPr/>
        </p:nvSpPr>
        <p:spPr>
          <a:xfrm>
            <a:off x="9263694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890D530-6679-56DF-C68F-B4585F8ADF6B}"/>
              </a:ext>
            </a:extLst>
          </p:cNvPr>
          <p:cNvSpPr/>
          <p:nvPr/>
        </p:nvSpPr>
        <p:spPr>
          <a:xfrm>
            <a:off x="8383965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06C61B9-1DB9-5760-3A92-933FE57C8772}"/>
              </a:ext>
            </a:extLst>
          </p:cNvPr>
          <p:cNvSpPr/>
          <p:nvPr/>
        </p:nvSpPr>
        <p:spPr>
          <a:xfrm>
            <a:off x="8599696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7CB851B0-2238-2E37-7D1A-394D93664C72}"/>
              </a:ext>
            </a:extLst>
          </p:cNvPr>
          <p:cNvSpPr/>
          <p:nvPr/>
        </p:nvSpPr>
        <p:spPr>
          <a:xfrm>
            <a:off x="8820031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BBE7696-2A52-2D5F-03F5-8F1273935FE6}"/>
              </a:ext>
            </a:extLst>
          </p:cNvPr>
          <p:cNvSpPr/>
          <p:nvPr/>
        </p:nvSpPr>
        <p:spPr>
          <a:xfrm>
            <a:off x="9050862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C9E6BAE-892B-3566-13C8-7E678196C7E4}"/>
              </a:ext>
            </a:extLst>
          </p:cNvPr>
          <p:cNvSpPr/>
          <p:nvPr/>
        </p:nvSpPr>
        <p:spPr>
          <a:xfrm>
            <a:off x="9263694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A5B0522C-F21D-2FCE-03C5-0F709B042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205919"/>
              </p:ext>
            </p:extLst>
          </p:nvPr>
        </p:nvGraphicFramePr>
        <p:xfrm>
          <a:off x="8351727" y="234344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70" name="Oval 69">
            <a:extLst>
              <a:ext uri="{FF2B5EF4-FFF2-40B4-BE49-F238E27FC236}">
                <a16:creationId xmlns:a16="http://schemas.microsoft.com/office/drawing/2014/main" id="{59AABC7A-C182-2403-D9A1-4B50288A9A3A}"/>
              </a:ext>
            </a:extLst>
          </p:cNvPr>
          <p:cNvSpPr/>
          <p:nvPr/>
        </p:nvSpPr>
        <p:spPr>
          <a:xfrm>
            <a:off x="8383965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CA98F7D8-C8B9-1A1F-DB29-B821E2E0ACCC}"/>
              </a:ext>
            </a:extLst>
          </p:cNvPr>
          <p:cNvSpPr/>
          <p:nvPr/>
        </p:nvSpPr>
        <p:spPr>
          <a:xfrm>
            <a:off x="8599696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E58F0E8-F5AC-E609-469A-F08E482E54F7}"/>
              </a:ext>
            </a:extLst>
          </p:cNvPr>
          <p:cNvSpPr/>
          <p:nvPr/>
        </p:nvSpPr>
        <p:spPr>
          <a:xfrm>
            <a:off x="8820031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5F467058-0282-BDE3-6B5E-8E636A8035D9}"/>
              </a:ext>
            </a:extLst>
          </p:cNvPr>
          <p:cNvSpPr/>
          <p:nvPr/>
        </p:nvSpPr>
        <p:spPr>
          <a:xfrm>
            <a:off x="9050862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579212E-7D5D-B02E-281C-506CC65BAEB6}"/>
              </a:ext>
            </a:extLst>
          </p:cNvPr>
          <p:cNvSpPr/>
          <p:nvPr/>
        </p:nvSpPr>
        <p:spPr>
          <a:xfrm>
            <a:off x="9261911" y="237826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6DD3EB41-8FA7-FBFD-9C1E-87D80DEEF7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7289" y="4987140"/>
            <a:ext cx="2468586" cy="185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70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FC969FF-873F-D98F-2866-0935CBD8CE06}"/>
                  </a:ext>
                </a:extLst>
              </p:cNvPr>
              <p:cNvSpPr txBox="1"/>
              <p:nvPr/>
            </p:nvSpPr>
            <p:spPr>
              <a:xfrm>
                <a:off x="228599" y="1463852"/>
                <a:ext cx="9829793" cy="5539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Which shape is the odd one out?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How many vertices does a hexagon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dirty="0">
                    <a:latin typeface="Comic Sans MS" panose="030F0702030302020204" pitchFamily="66" charset="0"/>
                  </a:rPr>
                  <a:t>		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28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2        18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FC969FF-873F-D98F-2866-0935CBD8C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3852"/>
                <a:ext cx="9829793" cy="5539978"/>
              </a:xfrm>
              <a:prstGeom prst="rect">
                <a:avLst/>
              </a:prstGeom>
              <a:blipFill>
                <a:blip r:embed="rId3"/>
                <a:stretch>
                  <a:fillRect l="-1240" t="-11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3D70883-CC23-E61B-5E53-DF385B80CC94}"/>
              </a:ext>
            </a:extLst>
          </p:cNvPr>
          <p:cNvSpPr txBox="1"/>
          <p:nvPr/>
        </p:nvSpPr>
        <p:spPr>
          <a:xfrm>
            <a:off x="7405136" y="3141234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98A0D4-8F8F-4943-1375-F87E13FBAB72}"/>
              </a:ext>
            </a:extLst>
          </p:cNvPr>
          <p:cNvSpPr txBox="1"/>
          <p:nvPr/>
        </p:nvSpPr>
        <p:spPr>
          <a:xfrm>
            <a:off x="4664230" y="6055197"/>
            <a:ext cx="250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9" name="Trapezoid 8">
            <a:extLst>
              <a:ext uri="{FF2B5EF4-FFF2-40B4-BE49-F238E27FC236}">
                <a16:creationId xmlns:a16="http://schemas.microsoft.com/office/drawing/2014/main" id="{6454B72D-C39C-BAC0-C320-436715E217A7}"/>
              </a:ext>
            </a:extLst>
          </p:cNvPr>
          <p:cNvSpPr/>
          <p:nvPr/>
        </p:nvSpPr>
        <p:spPr>
          <a:xfrm>
            <a:off x="1386214" y="2150063"/>
            <a:ext cx="1073875" cy="569868"/>
          </a:xfrm>
          <a:prstGeom prst="trapezoid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arallelogram 9">
            <a:extLst>
              <a:ext uri="{FF2B5EF4-FFF2-40B4-BE49-F238E27FC236}">
                <a16:creationId xmlns:a16="http://schemas.microsoft.com/office/drawing/2014/main" id="{1EE1812F-A497-82ED-D024-9C4EA6A003ED}"/>
              </a:ext>
            </a:extLst>
          </p:cNvPr>
          <p:cNvSpPr/>
          <p:nvPr/>
        </p:nvSpPr>
        <p:spPr>
          <a:xfrm>
            <a:off x="2823667" y="2158648"/>
            <a:ext cx="1202782" cy="552697"/>
          </a:xfrm>
          <a:prstGeom prst="parallelogram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entagon 10">
            <a:extLst>
              <a:ext uri="{FF2B5EF4-FFF2-40B4-BE49-F238E27FC236}">
                <a16:creationId xmlns:a16="http://schemas.microsoft.com/office/drawing/2014/main" id="{DAC62752-22E6-EDB6-2B4E-FC53845F1E17}"/>
              </a:ext>
            </a:extLst>
          </p:cNvPr>
          <p:cNvSpPr/>
          <p:nvPr/>
        </p:nvSpPr>
        <p:spPr>
          <a:xfrm>
            <a:off x="4390027" y="2103498"/>
            <a:ext cx="1073873" cy="571747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25CEB177-BA0A-66EE-6E87-537B04ACB4A8}"/>
              </a:ext>
            </a:extLst>
          </p:cNvPr>
          <p:cNvSpPr/>
          <p:nvPr/>
        </p:nvSpPr>
        <p:spPr>
          <a:xfrm>
            <a:off x="5827477" y="2084364"/>
            <a:ext cx="1073864" cy="610015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DCFDF67-33D3-A5FC-347F-4CEC271EEC6F}"/>
              </a:ext>
            </a:extLst>
          </p:cNvPr>
          <p:cNvSpPr/>
          <p:nvPr/>
        </p:nvSpPr>
        <p:spPr>
          <a:xfrm>
            <a:off x="4329810" y="2032578"/>
            <a:ext cx="1202776" cy="76094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94CB36D-B925-8DAC-F1A6-CF880E4D3529}"/>
                  </a:ext>
                </a:extLst>
              </p:cNvPr>
              <p:cNvSpPr txBox="1"/>
              <p:nvPr/>
            </p:nvSpPr>
            <p:spPr>
              <a:xfrm>
                <a:off x="1981610" y="5116811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94CB36D-B925-8DAC-F1A6-CF880E4D35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610" y="5116811"/>
                <a:ext cx="1583679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7D99A789-1D85-9AEF-EF7B-E1D4916DD890}"/>
              </a:ext>
            </a:extLst>
          </p:cNvPr>
          <p:cNvSpPr/>
          <p:nvPr/>
        </p:nvSpPr>
        <p:spPr>
          <a:xfrm>
            <a:off x="2490092" y="5118017"/>
            <a:ext cx="574328" cy="574328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73B30533-BD2A-8995-0641-DF13A5357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691627"/>
              </p:ext>
            </p:extLst>
          </p:nvPr>
        </p:nvGraphicFramePr>
        <p:xfrm>
          <a:off x="8358125" y="129966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6" name="Oval 45">
            <a:extLst>
              <a:ext uri="{FF2B5EF4-FFF2-40B4-BE49-F238E27FC236}">
                <a16:creationId xmlns:a16="http://schemas.microsoft.com/office/drawing/2014/main" id="{6C60A506-D34A-ADFC-54C6-E89356F0831D}"/>
              </a:ext>
            </a:extLst>
          </p:cNvPr>
          <p:cNvSpPr/>
          <p:nvPr/>
        </p:nvSpPr>
        <p:spPr>
          <a:xfrm>
            <a:off x="8390363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196BE5A-A0E0-F55E-F267-79931516C6E1}"/>
              </a:ext>
            </a:extLst>
          </p:cNvPr>
          <p:cNvSpPr/>
          <p:nvPr/>
        </p:nvSpPr>
        <p:spPr>
          <a:xfrm>
            <a:off x="8606094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B9BA1D8-7302-54F6-E981-C9A58664D877}"/>
              </a:ext>
            </a:extLst>
          </p:cNvPr>
          <p:cNvSpPr/>
          <p:nvPr/>
        </p:nvSpPr>
        <p:spPr>
          <a:xfrm>
            <a:off x="8826429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6AEA6AB-FF14-22C9-F2AC-6144D4B4A440}"/>
              </a:ext>
            </a:extLst>
          </p:cNvPr>
          <p:cNvSpPr/>
          <p:nvPr/>
        </p:nvSpPr>
        <p:spPr>
          <a:xfrm>
            <a:off x="9057260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2D6568F-0F30-0B1E-276A-81F45C610D9C}"/>
              </a:ext>
            </a:extLst>
          </p:cNvPr>
          <p:cNvSpPr/>
          <p:nvPr/>
        </p:nvSpPr>
        <p:spPr>
          <a:xfrm>
            <a:off x="9270092" y="133684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B12394A-65F9-2A77-7FC0-9DF841B7D612}"/>
              </a:ext>
            </a:extLst>
          </p:cNvPr>
          <p:cNvSpPr/>
          <p:nvPr/>
        </p:nvSpPr>
        <p:spPr>
          <a:xfrm>
            <a:off x="8390363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D77E176-E318-C6E6-1F55-9C616B494B38}"/>
              </a:ext>
            </a:extLst>
          </p:cNvPr>
          <p:cNvSpPr/>
          <p:nvPr/>
        </p:nvSpPr>
        <p:spPr>
          <a:xfrm>
            <a:off x="8606094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14AD49A-9D4E-DC11-2258-B3CD63A168C2}"/>
              </a:ext>
            </a:extLst>
          </p:cNvPr>
          <p:cNvSpPr/>
          <p:nvPr/>
        </p:nvSpPr>
        <p:spPr>
          <a:xfrm>
            <a:off x="8826429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1CE827E-E521-0E72-BA39-9F00ED4C4D3E}"/>
              </a:ext>
            </a:extLst>
          </p:cNvPr>
          <p:cNvSpPr/>
          <p:nvPr/>
        </p:nvSpPr>
        <p:spPr>
          <a:xfrm>
            <a:off x="9057260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77F4B20-24B8-D51B-6FEA-8B5C485D89B6}"/>
              </a:ext>
            </a:extLst>
          </p:cNvPr>
          <p:cNvSpPr/>
          <p:nvPr/>
        </p:nvSpPr>
        <p:spPr>
          <a:xfrm>
            <a:off x="9270092" y="154648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870BF659-D87A-DFDC-BB27-0A6F844504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509440"/>
              </p:ext>
            </p:extLst>
          </p:nvPr>
        </p:nvGraphicFramePr>
        <p:xfrm>
          <a:off x="8351727" y="182369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7" name="Oval 56">
            <a:extLst>
              <a:ext uri="{FF2B5EF4-FFF2-40B4-BE49-F238E27FC236}">
                <a16:creationId xmlns:a16="http://schemas.microsoft.com/office/drawing/2014/main" id="{5FFFFDED-5933-3150-2002-3D729FB40CC2}"/>
              </a:ext>
            </a:extLst>
          </p:cNvPr>
          <p:cNvSpPr/>
          <p:nvPr/>
        </p:nvSpPr>
        <p:spPr>
          <a:xfrm>
            <a:off x="8383965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771B22E-E784-E3B8-316A-7CB82C83EEFE}"/>
              </a:ext>
            </a:extLst>
          </p:cNvPr>
          <p:cNvSpPr/>
          <p:nvPr/>
        </p:nvSpPr>
        <p:spPr>
          <a:xfrm>
            <a:off x="8599696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3AB19D7-91B0-52DA-FACF-0B7038372CD3}"/>
              </a:ext>
            </a:extLst>
          </p:cNvPr>
          <p:cNvSpPr/>
          <p:nvPr/>
        </p:nvSpPr>
        <p:spPr>
          <a:xfrm>
            <a:off x="8820031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FCC4D5E-F6EE-300D-0827-DEBEC4964776}"/>
              </a:ext>
            </a:extLst>
          </p:cNvPr>
          <p:cNvSpPr/>
          <p:nvPr/>
        </p:nvSpPr>
        <p:spPr>
          <a:xfrm>
            <a:off x="9050862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1DD46EF-F7E8-AAB1-400B-58552A891EC6}"/>
              </a:ext>
            </a:extLst>
          </p:cNvPr>
          <p:cNvSpPr/>
          <p:nvPr/>
        </p:nvSpPr>
        <p:spPr>
          <a:xfrm>
            <a:off x="9263694" y="186087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3CC8753-23CE-154F-A3B4-32B82534F73D}"/>
              </a:ext>
            </a:extLst>
          </p:cNvPr>
          <p:cNvSpPr/>
          <p:nvPr/>
        </p:nvSpPr>
        <p:spPr>
          <a:xfrm>
            <a:off x="8383965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B4A26AA8-9A28-9E43-934A-811AD40610F0}"/>
              </a:ext>
            </a:extLst>
          </p:cNvPr>
          <p:cNvSpPr/>
          <p:nvPr/>
        </p:nvSpPr>
        <p:spPr>
          <a:xfrm>
            <a:off x="8599696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2162DBD-AE1A-434B-17DF-38C3EA849CBB}"/>
              </a:ext>
            </a:extLst>
          </p:cNvPr>
          <p:cNvSpPr/>
          <p:nvPr/>
        </p:nvSpPr>
        <p:spPr>
          <a:xfrm>
            <a:off x="8820031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75C76B-1C5A-D73D-4690-E12A60A6D316}"/>
              </a:ext>
            </a:extLst>
          </p:cNvPr>
          <p:cNvSpPr/>
          <p:nvPr/>
        </p:nvSpPr>
        <p:spPr>
          <a:xfrm>
            <a:off x="9050862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61F4680-7CFB-EE49-A33E-EE763374B499}"/>
              </a:ext>
            </a:extLst>
          </p:cNvPr>
          <p:cNvSpPr/>
          <p:nvPr/>
        </p:nvSpPr>
        <p:spPr>
          <a:xfrm>
            <a:off x="9263694" y="207050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7" name="Table 66">
            <a:extLst>
              <a:ext uri="{FF2B5EF4-FFF2-40B4-BE49-F238E27FC236}">
                <a16:creationId xmlns:a16="http://schemas.microsoft.com/office/drawing/2014/main" id="{133CB553-23E3-CF4F-B828-661990296F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50868"/>
              </p:ext>
            </p:extLst>
          </p:nvPr>
        </p:nvGraphicFramePr>
        <p:xfrm>
          <a:off x="8351727" y="234344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8" name="Oval 67">
            <a:extLst>
              <a:ext uri="{FF2B5EF4-FFF2-40B4-BE49-F238E27FC236}">
                <a16:creationId xmlns:a16="http://schemas.microsoft.com/office/drawing/2014/main" id="{E7AC1A18-F6E9-C029-D300-9629A9D685CA}"/>
              </a:ext>
            </a:extLst>
          </p:cNvPr>
          <p:cNvSpPr/>
          <p:nvPr/>
        </p:nvSpPr>
        <p:spPr>
          <a:xfrm>
            <a:off x="8383965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388530F-CED1-212C-51FA-6401F88581E4}"/>
              </a:ext>
            </a:extLst>
          </p:cNvPr>
          <p:cNvSpPr/>
          <p:nvPr/>
        </p:nvSpPr>
        <p:spPr>
          <a:xfrm>
            <a:off x="8599696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0A9937D-3B4F-8E39-0A13-8FE09E4FB3B4}"/>
              </a:ext>
            </a:extLst>
          </p:cNvPr>
          <p:cNvSpPr/>
          <p:nvPr/>
        </p:nvSpPr>
        <p:spPr>
          <a:xfrm>
            <a:off x="8820031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941A5C6F-1ADB-E9F7-A131-7B9CBF118463}"/>
              </a:ext>
            </a:extLst>
          </p:cNvPr>
          <p:cNvSpPr/>
          <p:nvPr/>
        </p:nvSpPr>
        <p:spPr>
          <a:xfrm>
            <a:off x="9050862" y="23806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57D75F58-D7D6-7D58-862F-D191715B414E}"/>
              </a:ext>
            </a:extLst>
          </p:cNvPr>
          <p:cNvSpPr/>
          <p:nvPr/>
        </p:nvSpPr>
        <p:spPr>
          <a:xfrm>
            <a:off x="9261911" y="237826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E36AC-A97F-31AB-6242-90245984F8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7289" y="4987140"/>
            <a:ext cx="2468586" cy="185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37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41B792D0-C26A-FD9F-1B66-5DF28AB05B50}"/>
                  </a:ext>
                </a:extLst>
              </p:cNvPr>
              <p:cNvSpPr txBox="1"/>
              <p:nvPr/>
            </p:nvSpPr>
            <p:spPr>
              <a:xfrm>
                <a:off x="228599" y="1463852"/>
                <a:ext cx="9829793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of the shapes have 6 sides?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Mo draws a shape with 5 straight lines.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What is the mathematical name for his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0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55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Today is Friday, so tomorrow is                      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41B792D0-C26A-FD9F-1B66-5DF28AB05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3852"/>
                <a:ext cx="9829793" cy="5447645"/>
              </a:xfrm>
              <a:prstGeom prst="rect">
                <a:avLst/>
              </a:prstGeom>
              <a:blipFill>
                <a:blip r:embed="rId3"/>
                <a:stretch>
                  <a:fillRect l="-1240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L-Shape 33">
            <a:extLst>
              <a:ext uri="{FF2B5EF4-FFF2-40B4-BE49-F238E27FC236}">
                <a16:creationId xmlns:a16="http://schemas.microsoft.com/office/drawing/2014/main" id="{6DA4B9EE-CC48-7EF1-B84A-5A4138D1D3FE}"/>
              </a:ext>
            </a:extLst>
          </p:cNvPr>
          <p:cNvSpPr/>
          <p:nvPr/>
        </p:nvSpPr>
        <p:spPr>
          <a:xfrm>
            <a:off x="5778346" y="2086926"/>
            <a:ext cx="935661" cy="954107"/>
          </a:xfrm>
          <a:prstGeom prst="corner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Hexagon 34">
            <a:extLst>
              <a:ext uri="{FF2B5EF4-FFF2-40B4-BE49-F238E27FC236}">
                <a16:creationId xmlns:a16="http://schemas.microsoft.com/office/drawing/2014/main" id="{516B5B35-5138-0D15-79CE-32D0D9600E5F}"/>
              </a:ext>
            </a:extLst>
          </p:cNvPr>
          <p:cNvSpPr/>
          <p:nvPr/>
        </p:nvSpPr>
        <p:spPr>
          <a:xfrm>
            <a:off x="2812702" y="2097559"/>
            <a:ext cx="1053656" cy="954107"/>
          </a:xfrm>
          <a:prstGeom prst="hex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Pentagon 35">
            <a:extLst>
              <a:ext uri="{FF2B5EF4-FFF2-40B4-BE49-F238E27FC236}">
                <a16:creationId xmlns:a16="http://schemas.microsoft.com/office/drawing/2014/main" id="{33638E01-B11A-EB26-2761-EC5EFDD673E5}"/>
              </a:ext>
            </a:extLst>
          </p:cNvPr>
          <p:cNvSpPr/>
          <p:nvPr/>
        </p:nvSpPr>
        <p:spPr>
          <a:xfrm rot="2189603">
            <a:off x="4368371" y="2015190"/>
            <a:ext cx="1020458" cy="971865"/>
          </a:xfrm>
          <a:prstGeom prst="pent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F5105656-0DB0-74B3-663A-5ADDE9FF2691}"/>
              </a:ext>
            </a:extLst>
          </p:cNvPr>
          <p:cNvSpPr/>
          <p:nvPr/>
        </p:nvSpPr>
        <p:spPr>
          <a:xfrm>
            <a:off x="1381369" y="2134483"/>
            <a:ext cx="1053656" cy="954107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3BE3F87-04A7-CE19-86F5-1FFBD838CAE8}"/>
              </a:ext>
            </a:extLst>
          </p:cNvPr>
          <p:cNvSpPr/>
          <p:nvPr/>
        </p:nvSpPr>
        <p:spPr>
          <a:xfrm>
            <a:off x="1342662" y="4719307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AB88622-4A26-82B5-3AD2-C0B004BE41CF}"/>
              </a:ext>
            </a:extLst>
          </p:cNvPr>
          <p:cNvSpPr/>
          <p:nvPr/>
        </p:nvSpPr>
        <p:spPr>
          <a:xfrm>
            <a:off x="6535395" y="5870230"/>
            <a:ext cx="2188435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D30F0936-2BF8-B954-1A61-CD81E6F97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461260"/>
              </p:ext>
            </p:extLst>
          </p:nvPr>
        </p:nvGraphicFramePr>
        <p:xfrm>
          <a:off x="8358124" y="161654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1" name="Oval 40">
            <a:extLst>
              <a:ext uri="{FF2B5EF4-FFF2-40B4-BE49-F238E27FC236}">
                <a16:creationId xmlns:a16="http://schemas.microsoft.com/office/drawing/2014/main" id="{AFC27A79-6B76-A2F7-B652-59E4D1317472}"/>
              </a:ext>
            </a:extLst>
          </p:cNvPr>
          <p:cNvSpPr/>
          <p:nvPr/>
        </p:nvSpPr>
        <p:spPr>
          <a:xfrm>
            <a:off x="8390362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848796A-753C-1764-AEC7-27F1B9E7AA64}"/>
              </a:ext>
            </a:extLst>
          </p:cNvPr>
          <p:cNvSpPr/>
          <p:nvPr/>
        </p:nvSpPr>
        <p:spPr>
          <a:xfrm>
            <a:off x="8606093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ECE7938-FEA6-A5B6-E7F0-BB55ED9FC31B}"/>
              </a:ext>
            </a:extLst>
          </p:cNvPr>
          <p:cNvSpPr/>
          <p:nvPr/>
        </p:nvSpPr>
        <p:spPr>
          <a:xfrm>
            <a:off x="8826428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016E141-25A1-7E17-87E7-1C793AA3CBEE}"/>
              </a:ext>
            </a:extLst>
          </p:cNvPr>
          <p:cNvSpPr/>
          <p:nvPr/>
        </p:nvSpPr>
        <p:spPr>
          <a:xfrm>
            <a:off x="9057259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BD118AE-3313-DE20-A128-8BC85DAC0F92}"/>
              </a:ext>
            </a:extLst>
          </p:cNvPr>
          <p:cNvSpPr/>
          <p:nvPr/>
        </p:nvSpPr>
        <p:spPr>
          <a:xfrm>
            <a:off x="9270091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B449D8D-7462-3F7E-F95A-78A53486AC4B}"/>
              </a:ext>
            </a:extLst>
          </p:cNvPr>
          <p:cNvSpPr/>
          <p:nvPr/>
        </p:nvSpPr>
        <p:spPr>
          <a:xfrm>
            <a:off x="8390362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7C658CDA-07D1-3758-47AE-917F9F6B9AB7}"/>
              </a:ext>
            </a:extLst>
          </p:cNvPr>
          <p:cNvSpPr/>
          <p:nvPr/>
        </p:nvSpPr>
        <p:spPr>
          <a:xfrm>
            <a:off x="8606093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49407F4-E348-7192-5AE3-EA295E79DE22}"/>
              </a:ext>
            </a:extLst>
          </p:cNvPr>
          <p:cNvSpPr/>
          <p:nvPr/>
        </p:nvSpPr>
        <p:spPr>
          <a:xfrm>
            <a:off x="8826428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4DD8FDB-837F-983A-AD14-9FD722295B7B}"/>
              </a:ext>
            </a:extLst>
          </p:cNvPr>
          <p:cNvSpPr/>
          <p:nvPr/>
        </p:nvSpPr>
        <p:spPr>
          <a:xfrm>
            <a:off x="9057259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4A213D8-35DC-49EF-A7DC-CE9E07605859}"/>
              </a:ext>
            </a:extLst>
          </p:cNvPr>
          <p:cNvSpPr/>
          <p:nvPr/>
        </p:nvSpPr>
        <p:spPr>
          <a:xfrm>
            <a:off x="9270091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295FB69-C957-B90B-6EC5-53F0DAC7E0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518970"/>
              </p:ext>
            </p:extLst>
          </p:nvPr>
        </p:nvGraphicFramePr>
        <p:xfrm>
          <a:off x="8351726" y="2140566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2" name="Oval 51">
            <a:extLst>
              <a:ext uri="{FF2B5EF4-FFF2-40B4-BE49-F238E27FC236}">
                <a16:creationId xmlns:a16="http://schemas.microsoft.com/office/drawing/2014/main" id="{90FE0AB2-929B-6210-CBC9-BC600D6C1C1B}"/>
              </a:ext>
            </a:extLst>
          </p:cNvPr>
          <p:cNvSpPr/>
          <p:nvPr/>
        </p:nvSpPr>
        <p:spPr>
          <a:xfrm>
            <a:off x="8383964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F0A6A24-5E9C-819F-C32B-7E9A9BF09BDE}"/>
              </a:ext>
            </a:extLst>
          </p:cNvPr>
          <p:cNvSpPr/>
          <p:nvPr/>
        </p:nvSpPr>
        <p:spPr>
          <a:xfrm>
            <a:off x="8599695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6B3F33E-4605-2C57-4952-A7F6F05CF547}"/>
              </a:ext>
            </a:extLst>
          </p:cNvPr>
          <p:cNvSpPr/>
          <p:nvPr/>
        </p:nvSpPr>
        <p:spPr>
          <a:xfrm>
            <a:off x="8820030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D6D57EA-4FD6-0686-C9AA-34242A63A7B6}"/>
              </a:ext>
            </a:extLst>
          </p:cNvPr>
          <p:cNvSpPr/>
          <p:nvPr/>
        </p:nvSpPr>
        <p:spPr>
          <a:xfrm>
            <a:off x="9050861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C0A386FA-C873-B4C3-CA0E-8D06A349E3EC}"/>
              </a:ext>
            </a:extLst>
          </p:cNvPr>
          <p:cNvSpPr/>
          <p:nvPr/>
        </p:nvSpPr>
        <p:spPr>
          <a:xfrm>
            <a:off x="9263693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F798962-43BF-E26A-1FB0-C2AC19B4373C}"/>
              </a:ext>
            </a:extLst>
          </p:cNvPr>
          <p:cNvSpPr/>
          <p:nvPr/>
        </p:nvSpPr>
        <p:spPr>
          <a:xfrm>
            <a:off x="8383964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E76F2A5-AB98-EEB5-878C-5D5D738C4E61}"/>
              </a:ext>
            </a:extLst>
          </p:cNvPr>
          <p:cNvSpPr/>
          <p:nvPr/>
        </p:nvSpPr>
        <p:spPr>
          <a:xfrm>
            <a:off x="8599695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376C876-A28B-6C73-BB4B-2BEDA1E33D9F}"/>
              </a:ext>
            </a:extLst>
          </p:cNvPr>
          <p:cNvSpPr/>
          <p:nvPr/>
        </p:nvSpPr>
        <p:spPr>
          <a:xfrm>
            <a:off x="8820030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67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875567F-2130-2974-CBDA-4EAC3A4246A6}"/>
                  </a:ext>
                </a:extLst>
              </p:cNvPr>
              <p:cNvSpPr txBox="1"/>
              <p:nvPr/>
            </p:nvSpPr>
            <p:spPr>
              <a:xfrm>
                <a:off x="228599" y="1463852"/>
                <a:ext cx="9829793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of the shapes have 6 sides?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Mo draws a shape with 5 straight lines.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What is the mathematical name for his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0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55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Today is Friday, so tomorrow is                      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875567F-2130-2974-CBDA-4EAC3A4246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3852"/>
                <a:ext cx="9829793" cy="5447645"/>
              </a:xfrm>
              <a:prstGeom prst="rect">
                <a:avLst/>
              </a:prstGeom>
              <a:blipFill>
                <a:blip r:embed="rId3"/>
                <a:stretch>
                  <a:fillRect l="-1240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351CAFEA-02E2-E24E-05AA-4A5EE37909EF}"/>
              </a:ext>
            </a:extLst>
          </p:cNvPr>
          <p:cNvSpPr txBox="1"/>
          <p:nvPr/>
        </p:nvSpPr>
        <p:spPr>
          <a:xfrm>
            <a:off x="7534862" y="4049175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pentagon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B46AB8-C028-FB00-CF3B-5E358160FB0D}"/>
              </a:ext>
            </a:extLst>
          </p:cNvPr>
          <p:cNvSpPr txBox="1"/>
          <p:nvPr/>
        </p:nvSpPr>
        <p:spPr>
          <a:xfrm>
            <a:off x="6535395" y="5924376"/>
            <a:ext cx="2188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Saturday</a:t>
            </a:r>
          </a:p>
        </p:txBody>
      </p:sp>
      <p:sp>
        <p:nvSpPr>
          <p:cNvPr id="9" name="L-Shape 8">
            <a:extLst>
              <a:ext uri="{FF2B5EF4-FFF2-40B4-BE49-F238E27FC236}">
                <a16:creationId xmlns:a16="http://schemas.microsoft.com/office/drawing/2014/main" id="{18D3114C-777F-351D-A1E4-539B7E0AA646}"/>
              </a:ext>
            </a:extLst>
          </p:cNvPr>
          <p:cNvSpPr/>
          <p:nvPr/>
        </p:nvSpPr>
        <p:spPr>
          <a:xfrm>
            <a:off x="5778346" y="2086926"/>
            <a:ext cx="935661" cy="954107"/>
          </a:xfrm>
          <a:prstGeom prst="corner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86643B8C-8CA1-0E7D-DA05-7ABF97ACACE1}"/>
              </a:ext>
            </a:extLst>
          </p:cNvPr>
          <p:cNvSpPr/>
          <p:nvPr/>
        </p:nvSpPr>
        <p:spPr>
          <a:xfrm>
            <a:off x="2812702" y="2097559"/>
            <a:ext cx="1053656" cy="954107"/>
          </a:xfrm>
          <a:prstGeom prst="hex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entagon 10">
            <a:extLst>
              <a:ext uri="{FF2B5EF4-FFF2-40B4-BE49-F238E27FC236}">
                <a16:creationId xmlns:a16="http://schemas.microsoft.com/office/drawing/2014/main" id="{2EFAB8D6-9AE3-E737-EFA7-A1F65C2D6BBB}"/>
              </a:ext>
            </a:extLst>
          </p:cNvPr>
          <p:cNvSpPr/>
          <p:nvPr/>
        </p:nvSpPr>
        <p:spPr>
          <a:xfrm rot="2189603">
            <a:off x="4368371" y="2015190"/>
            <a:ext cx="1020458" cy="971865"/>
          </a:xfrm>
          <a:prstGeom prst="pent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94DEC1D9-F014-8221-A35A-8EAEB37AE447}"/>
              </a:ext>
            </a:extLst>
          </p:cNvPr>
          <p:cNvSpPr/>
          <p:nvPr/>
        </p:nvSpPr>
        <p:spPr>
          <a:xfrm>
            <a:off x="1381369" y="2134483"/>
            <a:ext cx="1053656" cy="954107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0A5AA7-F3C0-5F4C-F8D5-B7D0E69B9577}"/>
              </a:ext>
            </a:extLst>
          </p:cNvPr>
          <p:cNvSpPr txBox="1"/>
          <p:nvPr/>
        </p:nvSpPr>
        <p:spPr>
          <a:xfrm>
            <a:off x="6186766" y="2270649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E204E6-802C-CF71-955C-ABDD77889A70}"/>
              </a:ext>
            </a:extLst>
          </p:cNvPr>
          <p:cNvSpPr/>
          <p:nvPr/>
        </p:nvSpPr>
        <p:spPr>
          <a:xfrm>
            <a:off x="2751938" y="1967217"/>
            <a:ext cx="1202776" cy="122822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518E4FD-FB9B-D114-0104-FC959E4E3BB3}"/>
              </a:ext>
            </a:extLst>
          </p:cNvPr>
          <p:cNvSpPr/>
          <p:nvPr/>
        </p:nvSpPr>
        <p:spPr>
          <a:xfrm>
            <a:off x="5572944" y="1949864"/>
            <a:ext cx="1302640" cy="127489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6CC8C1-C815-6125-CF2A-6F5513871C23}"/>
              </a:ext>
            </a:extLst>
          </p:cNvPr>
          <p:cNvSpPr txBox="1"/>
          <p:nvPr/>
        </p:nvSpPr>
        <p:spPr>
          <a:xfrm>
            <a:off x="415513" y="4768782"/>
            <a:ext cx="250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B355ABB-4D01-DCEA-65B7-49347196EDB2}"/>
              </a:ext>
            </a:extLst>
          </p:cNvPr>
          <p:cNvSpPr/>
          <p:nvPr/>
        </p:nvSpPr>
        <p:spPr>
          <a:xfrm>
            <a:off x="1342662" y="4719307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2122D17-1E5A-0C32-E4EE-EE03B8E968BA}"/>
              </a:ext>
            </a:extLst>
          </p:cNvPr>
          <p:cNvSpPr/>
          <p:nvPr/>
        </p:nvSpPr>
        <p:spPr>
          <a:xfrm>
            <a:off x="6535395" y="5870230"/>
            <a:ext cx="2188435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05E2A03-5D92-DBDB-E669-1C8B8A984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65959"/>
              </p:ext>
            </p:extLst>
          </p:nvPr>
        </p:nvGraphicFramePr>
        <p:xfrm>
          <a:off x="8358124" y="161654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0" name="Oval 39">
            <a:extLst>
              <a:ext uri="{FF2B5EF4-FFF2-40B4-BE49-F238E27FC236}">
                <a16:creationId xmlns:a16="http://schemas.microsoft.com/office/drawing/2014/main" id="{DA1AAF3B-DE75-B083-9E8D-A314042FB6BF}"/>
              </a:ext>
            </a:extLst>
          </p:cNvPr>
          <p:cNvSpPr/>
          <p:nvPr/>
        </p:nvSpPr>
        <p:spPr>
          <a:xfrm>
            <a:off x="8390362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F8A3A3D-094D-91CC-C96C-7FCFDC171D5E}"/>
              </a:ext>
            </a:extLst>
          </p:cNvPr>
          <p:cNvSpPr/>
          <p:nvPr/>
        </p:nvSpPr>
        <p:spPr>
          <a:xfrm>
            <a:off x="8606093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F549736-D034-12BE-D09D-95FB6339F6D1}"/>
              </a:ext>
            </a:extLst>
          </p:cNvPr>
          <p:cNvSpPr/>
          <p:nvPr/>
        </p:nvSpPr>
        <p:spPr>
          <a:xfrm>
            <a:off x="8826428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E37B481-29BE-EEA6-75CD-1178F0F6A544}"/>
              </a:ext>
            </a:extLst>
          </p:cNvPr>
          <p:cNvSpPr/>
          <p:nvPr/>
        </p:nvSpPr>
        <p:spPr>
          <a:xfrm>
            <a:off x="9057259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5F529D8-ED3A-2116-0EFB-FC0E2805D574}"/>
              </a:ext>
            </a:extLst>
          </p:cNvPr>
          <p:cNvSpPr/>
          <p:nvPr/>
        </p:nvSpPr>
        <p:spPr>
          <a:xfrm>
            <a:off x="9270091" y="165372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A11D418-561C-C724-AE60-4C8416C56636}"/>
              </a:ext>
            </a:extLst>
          </p:cNvPr>
          <p:cNvSpPr/>
          <p:nvPr/>
        </p:nvSpPr>
        <p:spPr>
          <a:xfrm>
            <a:off x="8390362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07083F41-502F-336A-5B8D-A811C8E8FBB0}"/>
              </a:ext>
            </a:extLst>
          </p:cNvPr>
          <p:cNvSpPr/>
          <p:nvPr/>
        </p:nvSpPr>
        <p:spPr>
          <a:xfrm>
            <a:off x="8606093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2EB1E97-6F34-C2FC-FD95-BFAD24D0CCDA}"/>
              </a:ext>
            </a:extLst>
          </p:cNvPr>
          <p:cNvSpPr/>
          <p:nvPr/>
        </p:nvSpPr>
        <p:spPr>
          <a:xfrm>
            <a:off x="8826428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E80033B-4697-0355-87E8-2EBA3CFFE791}"/>
              </a:ext>
            </a:extLst>
          </p:cNvPr>
          <p:cNvSpPr/>
          <p:nvPr/>
        </p:nvSpPr>
        <p:spPr>
          <a:xfrm>
            <a:off x="9057259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497B40E-A588-960D-0710-FD4ECE7CC5F5}"/>
              </a:ext>
            </a:extLst>
          </p:cNvPr>
          <p:cNvSpPr/>
          <p:nvPr/>
        </p:nvSpPr>
        <p:spPr>
          <a:xfrm>
            <a:off x="9270091" y="186335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49AE9952-57B8-7F82-173F-6DA48A3A6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550371"/>
              </p:ext>
            </p:extLst>
          </p:nvPr>
        </p:nvGraphicFramePr>
        <p:xfrm>
          <a:off x="8351726" y="2140566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1" name="Oval 50">
            <a:extLst>
              <a:ext uri="{FF2B5EF4-FFF2-40B4-BE49-F238E27FC236}">
                <a16:creationId xmlns:a16="http://schemas.microsoft.com/office/drawing/2014/main" id="{7B7F02B7-11B1-4AF9-ACB1-0A5D8388447E}"/>
              </a:ext>
            </a:extLst>
          </p:cNvPr>
          <p:cNvSpPr/>
          <p:nvPr/>
        </p:nvSpPr>
        <p:spPr>
          <a:xfrm>
            <a:off x="8383964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19D8D57-3A00-899C-D004-FA6520C3D11E}"/>
              </a:ext>
            </a:extLst>
          </p:cNvPr>
          <p:cNvSpPr/>
          <p:nvPr/>
        </p:nvSpPr>
        <p:spPr>
          <a:xfrm>
            <a:off x="8599695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15ACC62-5E39-955B-5EAF-50B4F51543DE}"/>
              </a:ext>
            </a:extLst>
          </p:cNvPr>
          <p:cNvSpPr/>
          <p:nvPr/>
        </p:nvSpPr>
        <p:spPr>
          <a:xfrm>
            <a:off x="8820030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98783E5-32CA-6F14-FB40-A8B7FF96BECF}"/>
              </a:ext>
            </a:extLst>
          </p:cNvPr>
          <p:cNvSpPr/>
          <p:nvPr/>
        </p:nvSpPr>
        <p:spPr>
          <a:xfrm>
            <a:off x="9050861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48DE793B-9D99-1E7E-45D5-9671C124EFE4}"/>
              </a:ext>
            </a:extLst>
          </p:cNvPr>
          <p:cNvSpPr/>
          <p:nvPr/>
        </p:nvSpPr>
        <p:spPr>
          <a:xfrm>
            <a:off x="9263693" y="217774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96C0BC5-3AAA-8CA7-0DD8-572218AAC3BE}"/>
              </a:ext>
            </a:extLst>
          </p:cNvPr>
          <p:cNvSpPr/>
          <p:nvPr/>
        </p:nvSpPr>
        <p:spPr>
          <a:xfrm>
            <a:off x="8383964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91237D7-4F2A-79D8-6821-934F60BCF687}"/>
              </a:ext>
            </a:extLst>
          </p:cNvPr>
          <p:cNvSpPr/>
          <p:nvPr/>
        </p:nvSpPr>
        <p:spPr>
          <a:xfrm>
            <a:off x="8599695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901C679-95F7-EE50-0C83-717E5EEAA985}"/>
              </a:ext>
            </a:extLst>
          </p:cNvPr>
          <p:cNvSpPr/>
          <p:nvPr/>
        </p:nvSpPr>
        <p:spPr>
          <a:xfrm>
            <a:off x="8820030" y="238738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4" grpId="0" animBg="1"/>
      <p:bldP spid="15" grpId="0" animBg="1"/>
      <p:bldP spid="16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e33e9e8ebe52fcac084127bd3f8ce90d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af00a1bb72f1a37c1a59e6f768522586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4C15D3-834D-4D6C-907A-9C4162F839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0E17C4-49D2-442D-BB4C-2D542581E197}">
  <ds:schemaRefs>
    <ds:schemaRef ds:uri="http://schemas.microsoft.com/office/2006/documentManagement/types"/>
    <ds:schemaRef ds:uri="http://purl.org/dc/terms/"/>
    <ds:schemaRef ds:uri="e9e213f7-a068-4185-ae5b-85aa76b56dbd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1773a752-338d-48d4-aab1-fb5d939e1fab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F252A6F-71DA-4F5A-88EC-650DA2117DA9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359</TotalTime>
  <Words>705</Words>
  <Application>Microsoft Office PowerPoint</Application>
  <PresentationFormat>A4 Paper (210x297 mm)</PresentationFormat>
  <Paragraphs>157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19</cp:revision>
  <dcterms:created xsi:type="dcterms:W3CDTF">2022-08-25T17:50:02Z</dcterms:created>
  <dcterms:modified xsi:type="dcterms:W3CDTF">2025-11-26T22:36:56Z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