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KG Primary Penmanship" panose="02000506000000020003" pitchFamily="2" charset="77"/>
      <p:regular r:id="rId15"/>
    </p:embeddedFont>
    <p:embeddedFont>
      <p:font typeface="Montserrat Classic" pitchFamily="2" charset="77"/>
      <p:regular r:id="rId16"/>
    </p:embeddedFont>
    <p:embeddedFont>
      <p:font typeface="Montserrat Classic Bold" pitchFamily="2" charset="77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 autoAdjust="0"/>
    <p:restoredTop sz="94635" autoAdjust="0"/>
  </p:normalViewPr>
  <p:slideViewPr>
    <p:cSldViewPr>
      <p:cViewPr varScale="1">
        <p:scale>
          <a:sx n="73" d="100"/>
          <a:sy n="73" d="100"/>
        </p:scale>
        <p:origin x="680" y="2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image" Target="../media/image14.svg"/><Relationship Id="rId7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.png"/><Relationship Id="rId7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siy0eog48ys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22.svg"/><Relationship Id="rId4" Type="http://schemas.openxmlformats.org/officeDocument/2006/relationships/image" Target="../media/image2.svg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53927">
            <a:off x="804273" y="8112022"/>
            <a:ext cx="1379616" cy="1303737"/>
          </a:xfrm>
          <a:custGeom>
            <a:avLst/>
            <a:gdLst/>
            <a:ahLst/>
            <a:cxnLst/>
            <a:rect l="l" t="t" r="r" b="b"/>
            <a:pathLst>
              <a:path w="1379616" h="1303737">
                <a:moveTo>
                  <a:pt x="0" y="0"/>
                </a:moveTo>
                <a:lnTo>
                  <a:pt x="1379616" y="0"/>
                </a:lnTo>
                <a:lnTo>
                  <a:pt x="1379616" y="1303737"/>
                </a:lnTo>
                <a:lnTo>
                  <a:pt x="0" y="130373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-553927">
            <a:off x="2150665" y="6860930"/>
            <a:ext cx="1379616" cy="1303737"/>
          </a:xfrm>
          <a:custGeom>
            <a:avLst/>
            <a:gdLst/>
            <a:ahLst/>
            <a:cxnLst/>
            <a:rect l="l" t="t" r="r" b="b"/>
            <a:pathLst>
              <a:path w="1379616" h="1303737">
                <a:moveTo>
                  <a:pt x="0" y="0"/>
                </a:moveTo>
                <a:lnTo>
                  <a:pt x="1379616" y="0"/>
                </a:lnTo>
                <a:lnTo>
                  <a:pt x="1379616" y="1303737"/>
                </a:lnTo>
                <a:lnTo>
                  <a:pt x="0" y="130373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flipH="1">
            <a:off x="6252263" y="-2363011"/>
            <a:ext cx="12862033" cy="12862033"/>
          </a:xfrm>
          <a:custGeom>
            <a:avLst/>
            <a:gdLst/>
            <a:ahLst/>
            <a:cxnLst/>
            <a:rect l="l" t="t" r="r" b="b"/>
            <a:pathLst>
              <a:path w="12862033" h="12862033">
                <a:moveTo>
                  <a:pt x="12862033" y="0"/>
                </a:moveTo>
                <a:lnTo>
                  <a:pt x="0" y="0"/>
                </a:lnTo>
                <a:lnTo>
                  <a:pt x="0" y="12862033"/>
                </a:lnTo>
                <a:lnTo>
                  <a:pt x="12862033" y="12862033"/>
                </a:lnTo>
                <a:lnTo>
                  <a:pt x="12862033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8917032" y="3401522"/>
            <a:ext cx="6714366" cy="6714366"/>
          </a:xfrm>
          <a:custGeom>
            <a:avLst/>
            <a:gdLst/>
            <a:ahLst/>
            <a:cxnLst/>
            <a:rect l="l" t="t" r="r" b="b"/>
            <a:pathLst>
              <a:path w="6714366" h="6714366">
                <a:moveTo>
                  <a:pt x="0" y="0"/>
                </a:moveTo>
                <a:lnTo>
                  <a:pt x="6714366" y="0"/>
                </a:lnTo>
                <a:lnTo>
                  <a:pt x="6714366" y="6714366"/>
                </a:lnTo>
                <a:lnTo>
                  <a:pt x="0" y="671436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10420605" y="1028700"/>
            <a:ext cx="6806613" cy="8489284"/>
          </a:xfrm>
          <a:custGeom>
            <a:avLst/>
            <a:gdLst/>
            <a:ahLst/>
            <a:cxnLst/>
            <a:rect l="l" t="t" r="r" b="b"/>
            <a:pathLst>
              <a:path w="6806613" h="8489284">
                <a:moveTo>
                  <a:pt x="0" y="0"/>
                </a:moveTo>
                <a:lnTo>
                  <a:pt x="6806613" y="0"/>
                </a:lnTo>
                <a:lnTo>
                  <a:pt x="6806613" y="8489284"/>
                </a:lnTo>
                <a:lnTo>
                  <a:pt x="0" y="848928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6639" t="-12045" b="-12647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>
            <a:off x="15294351" y="7293351"/>
            <a:ext cx="2993649" cy="2993649"/>
          </a:xfrm>
          <a:custGeom>
            <a:avLst/>
            <a:gdLst/>
            <a:ahLst/>
            <a:cxnLst/>
            <a:rect l="l" t="t" r="r" b="b"/>
            <a:pathLst>
              <a:path w="2993649" h="2993649">
                <a:moveTo>
                  <a:pt x="0" y="0"/>
                </a:moveTo>
                <a:lnTo>
                  <a:pt x="2993649" y="0"/>
                </a:lnTo>
                <a:lnTo>
                  <a:pt x="2993649" y="2993649"/>
                </a:lnTo>
                <a:lnTo>
                  <a:pt x="0" y="299364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TextBox 8"/>
          <p:cNvSpPr txBox="1"/>
          <p:nvPr/>
        </p:nvSpPr>
        <p:spPr>
          <a:xfrm>
            <a:off x="993327" y="1461493"/>
            <a:ext cx="13137063" cy="19108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565"/>
              </a:lnSpc>
            </a:pPr>
            <a:r>
              <a:rPr lang="en-US" sz="11118" b="1">
                <a:solidFill>
                  <a:srgbClr val="FFFFFF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INTRODUCING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93327" y="3272718"/>
            <a:ext cx="15032862" cy="30327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2131"/>
              </a:lnSpc>
            </a:pPr>
            <a:r>
              <a:rPr lang="en-US" sz="8665">
                <a:solidFill>
                  <a:srgbClr val="FFFFFF"/>
                </a:solidFill>
                <a:latin typeface="Montserrat Classic"/>
                <a:ea typeface="Montserrat Classic"/>
                <a:cs typeface="Montserrat Classic"/>
                <a:sym typeface="Montserrat Classic"/>
              </a:rPr>
              <a:t>Our School Dog</a:t>
            </a:r>
          </a:p>
          <a:p>
            <a:pPr algn="l">
              <a:lnSpc>
                <a:spcPts val="12131"/>
              </a:lnSpc>
            </a:pPr>
            <a:r>
              <a:rPr lang="en-US" sz="8665">
                <a:solidFill>
                  <a:srgbClr val="FFFFFF"/>
                </a:solidFill>
                <a:latin typeface="Montserrat Classic"/>
                <a:ea typeface="Montserrat Classic"/>
                <a:cs typeface="Montserrat Classic"/>
                <a:sym typeface="Montserrat Classic"/>
              </a:rPr>
              <a:t>           Halle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1028700" y="2041814"/>
            <a:ext cx="6314344" cy="6168194"/>
            <a:chOff x="0" y="0"/>
            <a:chExt cx="4828540" cy="4716780"/>
          </a:xfrm>
        </p:grpSpPr>
        <p:sp>
          <p:nvSpPr>
            <p:cNvPr id="3" name="Freeform 3"/>
            <p:cNvSpPr/>
            <p:nvPr/>
          </p:nvSpPr>
          <p:spPr>
            <a:xfrm>
              <a:off x="0" y="-7620"/>
              <a:ext cx="4833620" cy="4726940"/>
            </a:xfrm>
            <a:custGeom>
              <a:avLst/>
              <a:gdLst/>
              <a:ahLst/>
              <a:cxnLst/>
              <a:rect l="l" t="t" r="r" b="b"/>
              <a:pathLst>
                <a:path w="4833620" h="4726940">
                  <a:moveTo>
                    <a:pt x="3416300" y="4662170"/>
                  </a:moveTo>
                  <a:cubicBezTo>
                    <a:pt x="3388360" y="4669790"/>
                    <a:pt x="3366770" y="4679950"/>
                    <a:pt x="3345180" y="4682490"/>
                  </a:cubicBezTo>
                  <a:cubicBezTo>
                    <a:pt x="3223260" y="4692650"/>
                    <a:pt x="3102610" y="4702810"/>
                    <a:pt x="2980690" y="4711700"/>
                  </a:cubicBezTo>
                  <a:cubicBezTo>
                    <a:pt x="2918460" y="4715510"/>
                    <a:pt x="2856230" y="4719320"/>
                    <a:pt x="2794000" y="4720590"/>
                  </a:cubicBezTo>
                  <a:cubicBezTo>
                    <a:pt x="2726690" y="4723130"/>
                    <a:pt x="2659380" y="4726940"/>
                    <a:pt x="2593340" y="4724400"/>
                  </a:cubicBezTo>
                  <a:cubicBezTo>
                    <a:pt x="2529840" y="4723130"/>
                    <a:pt x="2466340" y="4719320"/>
                    <a:pt x="2405380" y="4707890"/>
                  </a:cubicBezTo>
                  <a:cubicBezTo>
                    <a:pt x="2326640" y="4693920"/>
                    <a:pt x="2246630" y="4693920"/>
                    <a:pt x="2169160" y="4681220"/>
                  </a:cubicBezTo>
                  <a:cubicBezTo>
                    <a:pt x="1967230" y="4648200"/>
                    <a:pt x="1761490" y="4657090"/>
                    <a:pt x="1558290" y="4643120"/>
                  </a:cubicBezTo>
                  <a:cubicBezTo>
                    <a:pt x="1443990" y="4635500"/>
                    <a:pt x="1329690" y="4617720"/>
                    <a:pt x="1215390" y="4602480"/>
                  </a:cubicBezTo>
                  <a:cubicBezTo>
                    <a:pt x="1085850" y="4585970"/>
                    <a:pt x="956310" y="4566920"/>
                    <a:pt x="825500" y="4549140"/>
                  </a:cubicBezTo>
                  <a:cubicBezTo>
                    <a:pt x="730250" y="4536440"/>
                    <a:pt x="633730" y="4523740"/>
                    <a:pt x="538480" y="4511040"/>
                  </a:cubicBezTo>
                  <a:cubicBezTo>
                    <a:pt x="535940" y="4511040"/>
                    <a:pt x="533400" y="4509770"/>
                    <a:pt x="530860" y="4509770"/>
                  </a:cubicBezTo>
                  <a:cubicBezTo>
                    <a:pt x="450850" y="4475479"/>
                    <a:pt x="365760" y="4448810"/>
                    <a:pt x="292100" y="4404360"/>
                  </a:cubicBezTo>
                  <a:cubicBezTo>
                    <a:pt x="167640" y="4328160"/>
                    <a:pt x="114300" y="4206240"/>
                    <a:pt x="109220" y="4062730"/>
                  </a:cubicBezTo>
                  <a:cubicBezTo>
                    <a:pt x="107950" y="4013200"/>
                    <a:pt x="101600" y="3964940"/>
                    <a:pt x="101600" y="3915410"/>
                  </a:cubicBezTo>
                  <a:cubicBezTo>
                    <a:pt x="102870" y="3846830"/>
                    <a:pt x="107950" y="3779520"/>
                    <a:pt x="111760" y="3712210"/>
                  </a:cubicBezTo>
                  <a:cubicBezTo>
                    <a:pt x="121920" y="3511550"/>
                    <a:pt x="127000" y="3310890"/>
                    <a:pt x="111760" y="3110230"/>
                  </a:cubicBezTo>
                  <a:cubicBezTo>
                    <a:pt x="97790" y="2929890"/>
                    <a:pt x="85090" y="2750820"/>
                    <a:pt x="71120" y="2570480"/>
                  </a:cubicBezTo>
                  <a:cubicBezTo>
                    <a:pt x="62230" y="2454910"/>
                    <a:pt x="50800" y="2340610"/>
                    <a:pt x="43180" y="2225040"/>
                  </a:cubicBezTo>
                  <a:cubicBezTo>
                    <a:pt x="38100" y="2148840"/>
                    <a:pt x="39370" y="2071370"/>
                    <a:pt x="34290" y="1995170"/>
                  </a:cubicBezTo>
                  <a:cubicBezTo>
                    <a:pt x="31750" y="1951990"/>
                    <a:pt x="17780" y="1910080"/>
                    <a:pt x="16510" y="1866900"/>
                  </a:cubicBezTo>
                  <a:cubicBezTo>
                    <a:pt x="11430" y="1762760"/>
                    <a:pt x="10160" y="1657350"/>
                    <a:pt x="7620" y="1551940"/>
                  </a:cubicBezTo>
                  <a:cubicBezTo>
                    <a:pt x="6350" y="1511300"/>
                    <a:pt x="0" y="1470660"/>
                    <a:pt x="1270" y="1430020"/>
                  </a:cubicBezTo>
                  <a:cubicBezTo>
                    <a:pt x="2540" y="1366520"/>
                    <a:pt x="10160" y="1303020"/>
                    <a:pt x="11430" y="1239520"/>
                  </a:cubicBezTo>
                  <a:cubicBezTo>
                    <a:pt x="12700" y="1165860"/>
                    <a:pt x="5080" y="1092200"/>
                    <a:pt x="7620" y="1019810"/>
                  </a:cubicBezTo>
                  <a:cubicBezTo>
                    <a:pt x="7620" y="949960"/>
                    <a:pt x="16510" y="881380"/>
                    <a:pt x="25400" y="811530"/>
                  </a:cubicBezTo>
                  <a:cubicBezTo>
                    <a:pt x="27940" y="787400"/>
                    <a:pt x="45720" y="765810"/>
                    <a:pt x="50800" y="741680"/>
                  </a:cubicBezTo>
                  <a:cubicBezTo>
                    <a:pt x="72390" y="622300"/>
                    <a:pt x="95250" y="502920"/>
                    <a:pt x="151130" y="392430"/>
                  </a:cubicBezTo>
                  <a:cubicBezTo>
                    <a:pt x="163830" y="368300"/>
                    <a:pt x="184150" y="346710"/>
                    <a:pt x="203200" y="327660"/>
                  </a:cubicBezTo>
                  <a:cubicBezTo>
                    <a:pt x="209550" y="321310"/>
                    <a:pt x="224790" y="325120"/>
                    <a:pt x="228600" y="325120"/>
                  </a:cubicBezTo>
                  <a:cubicBezTo>
                    <a:pt x="237490" y="308610"/>
                    <a:pt x="242570" y="292100"/>
                    <a:pt x="252730" y="284480"/>
                  </a:cubicBezTo>
                  <a:cubicBezTo>
                    <a:pt x="307340" y="242570"/>
                    <a:pt x="364490" y="212090"/>
                    <a:pt x="435610" y="204470"/>
                  </a:cubicBezTo>
                  <a:cubicBezTo>
                    <a:pt x="488950" y="198120"/>
                    <a:pt x="541020" y="175260"/>
                    <a:pt x="594360" y="162560"/>
                  </a:cubicBezTo>
                  <a:cubicBezTo>
                    <a:pt x="659130" y="147320"/>
                    <a:pt x="723900" y="129540"/>
                    <a:pt x="791210" y="120650"/>
                  </a:cubicBezTo>
                  <a:cubicBezTo>
                    <a:pt x="852170" y="113030"/>
                    <a:pt x="910590" y="96520"/>
                    <a:pt x="972820" y="91440"/>
                  </a:cubicBezTo>
                  <a:cubicBezTo>
                    <a:pt x="1036320" y="86360"/>
                    <a:pt x="1099820" y="71120"/>
                    <a:pt x="1164590" y="66040"/>
                  </a:cubicBezTo>
                  <a:cubicBezTo>
                    <a:pt x="1339850" y="53340"/>
                    <a:pt x="1516380" y="44450"/>
                    <a:pt x="1691640" y="34290"/>
                  </a:cubicBezTo>
                  <a:cubicBezTo>
                    <a:pt x="1734820" y="31750"/>
                    <a:pt x="1778000" y="34290"/>
                    <a:pt x="1821180" y="35560"/>
                  </a:cubicBezTo>
                  <a:cubicBezTo>
                    <a:pt x="1842770" y="36830"/>
                    <a:pt x="1864360" y="41910"/>
                    <a:pt x="1887220" y="44450"/>
                  </a:cubicBezTo>
                  <a:cubicBezTo>
                    <a:pt x="1897380" y="45720"/>
                    <a:pt x="1907540" y="41910"/>
                    <a:pt x="1917700" y="41910"/>
                  </a:cubicBezTo>
                  <a:cubicBezTo>
                    <a:pt x="1948180" y="41910"/>
                    <a:pt x="1979930" y="41910"/>
                    <a:pt x="2010410" y="40640"/>
                  </a:cubicBezTo>
                  <a:cubicBezTo>
                    <a:pt x="2068830" y="38100"/>
                    <a:pt x="2128520" y="31750"/>
                    <a:pt x="2186940" y="31750"/>
                  </a:cubicBezTo>
                  <a:cubicBezTo>
                    <a:pt x="2244090" y="31750"/>
                    <a:pt x="2301240" y="35560"/>
                    <a:pt x="2358390" y="38100"/>
                  </a:cubicBezTo>
                  <a:lnTo>
                    <a:pt x="2404110" y="38100"/>
                  </a:lnTo>
                  <a:cubicBezTo>
                    <a:pt x="2473960" y="35560"/>
                    <a:pt x="2542540" y="35560"/>
                    <a:pt x="2612390" y="31750"/>
                  </a:cubicBezTo>
                  <a:cubicBezTo>
                    <a:pt x="2679700" y="27940"/>
                    <a:pt x="2745740" y="19050"/>
                    <a:pt x="2813050" y="15240"/>
                  </a:cubicBezTo>
                  <a:cubicBezTo>
                    <a:pt x="2844800" y="12700"/>
                    <a:pt x="2877820" y="12700"/>
                    <a:pt x="2909570" y="19050"/>
                  </a:cubicBezTo>
                  <a:cubicBezTo>
                    <a:pt x="2957830" y="27940"/>
                    <a:pt x="3003550" y="33020"/>
                    <a:pt x="3051810" y="19050"/>
                  </a:cubicBezTo>
                  <a:cubicBezTo>
                    <a:pt x="3069590" y="13970"/>
                    <a:pt x="3092450" y="22860"/>
                    <a:pt x="3112770" y="25400"/>
                  </a:cubicBezTo>
                  <a:cubicBezTo>
                    <a:pt x="3121660" y="26670"/>
                    <a:pt x="3131820" y="29210"/>
                    <a:pt x="3136900" y="25400"/>
                  </a:cubicBezTo>
                  <a:cubicBezTo>
                    <a:pt x="3171190" y="0"/>
                    <a:pt x="3202940" y="6350"/>
                    <a:pt x="3235960" y="27940"/>
                  </a:cubicBezTo>
                  <a:cubicBezTo>
                    <a:pt x="3239770" y="30480"/>
                    <a:pt x="3249930" y="24130"/>
                    <a:pt x="3257550" y="24130"/>
                  </a:cubicBezTo>
                  <a:cubicBezTo>
                    <a:pt x="3288030" y="24130"/>
                    <a:pt x="3318510" y="24130"/>
                    <a:pt x="3350260" y="25400"/>
                  </a:cubicBezTo>
                  <a:cubicBezTo>
                    <a:pt x="3373120" y="26670"/>
                    <a:pt x="3394710" y="34290"/>
                    <a:pt x="3417570" y="36830"/>
                  </a:cubicBezTo>
                  <a:cubicBezTo>
                    <a:pt x="3467100" y="43180"/>
                    <a:pt x="3517900" y="53340"/>
                    <a:pt x="3568700" y="53340"/>
                  </a:cubicBezTo>
                  <a:cubicBezTo>
                    <a:pt x="3663950" y="54610"/>
                    <a:pt x="3759200" y="58420"/>
                    <a:pt x="3853180" y="78740"/>
                  </a:cubicBezTo>
                  <a:cubicBezTo>
                    <a:pt x="3940809" y="97790"/>
                    <a:pt x="4030980" y="97790"/>
                    <a:pt x="4119880" y="113030"/>
                  </a:cubicBezTo>
                  <a:cubicBezTo>
                    <a:pt x="4173220" y="121920"/>
                    <a:pt x="4227830" y="138430"/>
                    <a:pt x="4273550" y="165100"/>
                  </a:cubicBezTo>
                  <a:cubicBezTo>
                    <a:pt x="4323080" y="193040"/>
                    <a:pt x="4361180" y="238760"/>
                    <a:pt x="4405630" y="276860"/>
                  </a:cubicBezTo>
                  <a:cubicBezTo>
                    <a:pt x="4422139" y="290830"/>
                    <a:pt x="4446270" y="300990"/>
                    <a:pt x="4457700" y="318770"/>
                  </a:cubicBezTo>
                  <a:cubicBezTo>
                    <a:pt x="4490720" y="367030"/>
                    <a:pt x="4519930" y="417830"/>
                    <a:pt x="4549140" y="468630"/>
                  </a:cubicBezTo>
                  <a:cubicBezTo>
                    <a:pt x="4570730" y="505460"/>
                    <a:pt x="4592320" y="543560"/>
                    <a:pt x="4608830" y="581660"/>
                  </a:cubicBezTo>
                  <a:cubicBezTo>
                    <a:pt x="4626610" y="626110"/>
                    <a:pt x="4640580" y="671830"/>
                    <a:pt x="4654550" y="718820"/>
                  </a:cubicBezTo>
                  <a:cubicBezTo>
                    <a:pt x="4676140" y="792480"/>
                    <a:pt x="4701540" y="866140"/>
                    <a:pt x="4715510" y="942340"/>
                  </a:cubicBezTo>
                  <a:cubicBezTo>
                    <a:pt x="4735830" y="1049020"/>
                    <a:pt x="4745990" y="1158240"/>
                    <a:pt x="4761230" y="1266190"/>
                  </a:cubicBezTo>
                  <a:cubicBezTo>
                    <a:pt x="4766310" y="1301750"/>
                    <a:pt x="4772660" y="1337310"/>
                    <a:pt x="4775200" y="1372870"/>
                  </a:cubicBezTo>
                  <a:cubicBezTo>
                    <a:pt x="4782820" y="1474470"/>
                    <a:pt x="4787900" y="1574800"/>
                    <a:pt x="4794250" y="1676400"/>
                  </a:cubicBezTo>
                  <a:cubicBezTo>
                    <a:pt x="4803140" y="1802130"/>
                    <a:pt x="4815840" y="1926590"/>
                    <a:pt x="4822190" y="2052320"/>
                  </a:cubicBezTo>
                  <a:cubicBezTo>
                    <a:pt x="4828540" y="2172970"/>
                    <a:pt x="4833620" y="2294890"/>
                    <a:pt x="4831080" y="2416810"/>
                  </a:cubicBezTo>
                  <a:cubicBezTo>
                    <a:pt x="4827270" y="2620010"/>
                    <a:pt x="4817110" y="2821940"/>
                    <a:pt x="4806950" y="3025140"/>
                  </a:cubicBezTo>
                  <a:cubicBezTo>
                    <a:pt x="4800600" y="3150870"/>
                    <a:pt x="4791710" y="3275330"/>
                    <a:pt x="4779010" y="3399790"/>
                  </a:cubicBezTo>
                  <a:cubicBezTo>
                    <a:pt x="4766310" y="3524250"/>
                    <a:pt x="4747260" y="3647440"/>
                    <a:pt x="4733290" y="3771900"/>
                  </a:cubicBezTo>
                  <a:cubicBezTo>
                    <a:pt x="4723130" y="3858260"/>
                    <a:pt x="4720590" y="3944620"/>
                    <a:pt x="4709160" y="4029710"/>
                  </a:cubicBezTo>
                  <a:cubicBezTo>
                    <a:pt x="4699000" y="4107180"/>
                    <a:pt x="4660900" y="4175760"/>
                    <a:pt x="4610100" y="4232910"/>
                  </a:cubicBezTo>
                  <a:cubicBezTo>
                    <a:pt x="4568191" y="4281170"/>
                    <a:pt x="4535170" y="4335780"/>
                    <a:pt x="4491991" y="4382770"/>
                  </a:cubicBezTo>
                  <a:cubicBezTo>
                    <a:pt x="4453891" y="4424679"/>
                    <a:pt x="4411981" y="4466590"/>
                    <a:pt x="4345941" y="4467860"/>
                  </a:cubicBezTo>
                  <a:cubicBezTo>
                    <a:pt x="4330700" y="4467860"/>
                    <a:pt x="4316731" y="4483100"/>
                    <a:pt x="4301491" y="4490720"/>
                  </a:cubicBezTo>
                  <a:cubicBezTo>
                    <a:pt x="4236720" y="4518660"/>
                    <a:pt x="4169411" y="4542790"/>
                    <a:pt x="4105911" y="4573270"/>
                  </a:cubicBezTo>
                  <a:cubicBezTo>
                    <a:pt x="3989070" y="4629150"/>
                    <a:pt x="3863341" y="4638040"/>
                    <a:pt x="3737611" y="4643120"/>
                  </a:cubicBezTo>
                  <a:cubicBezTo>
                    <a:pt x="3689351" y="4645660"/>
                    <a:pt x="3639820" y="4641850"/>
                    <a:pt x="3591561" y="4645660"/>
                  </a:cubicBezTo>
                  <a:cubicBezTo>
                    <a:pt x="3567431" y="4646930"/>
                    <a:pt x="3544570" y="4658360"/>
                    <a:pt x="3521711" y="4663440"/>
                  </a:cubicBezTo>
                  <a:cubicBezTo>
                    <a:pt x="3511551" y="4665980"/>
                    <a:pt x="3501391" y="4664710"/>
                    <a:pt x="3489961" y="4665980"/>
                  </a:cubicBezTo>
                  <a:cubicBezTo>
                    <a:pt x="3474720" y="4667250"/>
                    <a:pt x="3459481" y="4671060"/>
                    <a:pt x="3444241" y="4669790"/>
                  </a:cubicBezTo>
                  <a:cubicBezTo>
                    <a:pt x="3429000" y="4667250"/>
                    <a:pt x="3418841" y="4662170"/>
                    <a:pt x="3416300" y="4662170"/>
                  </a:cubicBezTo>
                  <a:close/>
                </a:path>
              </a:pathLst>
            </a:custGeom>
            <a:blipFill>
              <a:blip r:embed="rId2"/>
              <a:stretch>
                <a:fillRect t="-18365" b="-1836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" name="Freeform 4"/>
          <p:cNvSpPr/>
          <p:nvPr/>
        </p:nvSpPr>
        <p:spPr>
          <a:xfrm rot="855216">
            <a:off x="14646703" y="760175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2" y="0"/>
                </a:lnTo>
                <a:lnTo>
                  <a:pt x="1216482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7862399" y="1879889"/>
            <a:ext cx="10568744" cy="58419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669"/>
              </a:lnSpc>
            </a:pPr>
            <a:r>
              <a:rPr lang="en-US" sz="8335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Hi! </a:t>
            </a:r>
          </a:p>
          <a:p>
            <a:pPr algn="l">
              <a:lnSpc>
                <a:spcPts val="11669"/>
              </a:lnSpc>
            </a:pPr>
            <a:r>
              <a:rPr lang="en-US" sz="8335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My name is Halle</a:t>
            </a:r>
          </a:p>
          <a:p>
            <a:pPr algn="l">
              <a:lnSpc>
                <a:spcPts val="11669"/>
              </a:lnSpc>
            </a:pPr>
            <a:r>
              <a:rPr lang="en-US" sz="8335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I am a cockerpoo</a:t>
            </a:r>
          </a:p>
          <a:p>
            <a:pPr algn="l">
              <a:lnSpc>
                <a:spcPts val="11669"/>
              </a:lnSpc>
            </a:pPr>
            <a:r>
              <a:rPr lang="en-US" sz="8335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I am four years old. </a:t>
            </a:r>
          </a:p>
        </p:txBody>
      </p:sp>
      <p:sp>
        <p:nvSpPr>
          <p:cNvPr id="6" name="Freeform 6"/>
          <p:cNvSpPr/>
          <p:nvPr/>
        </p:nvSpPr>
        <p:spPr>
          <a:xfrm>
            <a:off x="15294351" y="7293351"/>
            <a:ext cx="2993649" cy="2993649"/>
          </a:xfrm>
          <a:custGeom>
            <a:avLst/>
            <a:gdLst/>
            <a:ahLst/>
            <a:cxnLst/>
            <a:rect l="l" t="t" r="r" b="b"/>
            <a:pathLst>
              <a:path w="2993649" h="2993649">
                <a:moveTo>
                  <a:pt x="0" y="0"/>
                </a:moveTo>
                <a:lnTo>
                  <a:pt x="2993649" y="0"/>
                </a:lnTo>
                <a:lnTo>
                  <a:pt x="2993649" y="2993649"/>
                </a:lnTo>
                <a:lnTo>
                  <a:pt x="0" y="299364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 rot="1157970">
            <a:off x="16011273" y="1699868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3" y="0"/>
                </a:lnTo>
                <a:lnTo>
                  <a:pt x="1216483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2010789" y="2092838"/>
            <a:ext cx="6245890" cy="6101325"/>
            <a:chOff x="0" y="0"/>
            <a:chExt cx="4828540" cy="4716780"/>
          </a:xfrm>
        </p:grpSpPr>
        <p:sp>
          <p:nvSpPr>
            <p:cNvPr id="3" name="Freeform 3"/>
            <p:cNvSpPr/>
            <p:nvPr/>
          </p:nvSpPr>
          <p:spPr>
            <a:xfrm rot="-156000">
              <a:off x="31498" y="-4386"/>
              <a:ext cx="4803363" cy="4733615"/>
            </a:xfrm>
            <a:custGeom>
              <a:avLst/>
              <a:gdLst/>
              <a:ahLst/>
              <a:cxnLst/>
              <a:rect l="l" t="t" r="r" b="b"/>
              <a:pathLst>
                <a:path w="4803363" h="4733615">
                  <a:moveTo>
                    <a:pt x="3279660" y="4701931"/>
                  </a:moveTo>
                  <a:cubicBezTo>
                    <a:pt x="3251403" y="4708275"/>
                    <a:pt x="3229374" y="4717445"/>
                    <a:pt x="3207691" y="4719004"/>
                  </a:cubicBezTo>
                  <a:cubicBezTo>
                    <a:pt x="3085436" y="4723622"/>
                    <a:pt x="2964449" y="4728299"/>
                    <a:pt x="2842251" y="4731649"/>
                  </a:cubicBezTo>
                  <a:cubicBezTo>
                    <a:pt x="2779913" y="4732632"/>
                    <a:pt x="2717574" y="4733615"/>
                    <a:pt x="2655350" y="4732061"/>
                  </a:cubicBezTo>
                  <a:cubicBezTo>
                    <a:pt x="2587994" y="4731545"/>
                    <a:pt x="2520581" y="4732298"/>
                    <a:pt x="2454724" y="4726765"/>
                  </a:cubicBezTo>
                  <a:cubicBezTo>
                    <a:pt x="2391347" y="4722615"/>
                    <a:pt x="2328085" y="4715929"/>
                    <a:pt x="2267706" y="4701745"/>
                  </a:cubicBezTo>
                  <a:cubicBezTo>
                    <a:pt x="2189681" y="4684218"/>
                    <a:pt x="2109754" y="4680588"/>
                    <a:pt x="2032939" y="4664387"/>
                  </a:cubicBezTo>
                  <a:cubicBezTo>
                    <a:pt x="1832715" y="4622241"/>
                    <a:pt x="1626784" y="4621789"/>
                    <a:pt x="1424427" y="4598615"/>
                  </a:cubicBezTo>
                  <a:cubicBezTo>
                    <a:pt x="1310590" y="4585818"/>
                    <a:pt x="1197214" y="4562872"/>
                    <a:pt x="1083723" y="4542462"/>
                  </a:cubicBezTo>
                  <a:cubicBezTo>
                    <a:pt x="955065" y="4520093"/>
                    <a:pt x="826523" y="4495186"/>
                    <a:pt x="696654" y="4471490"/>
                  </a:cubicBezTo>
                  <a:cubicBezTo>
                    <a:pt x="602078" y="4454483"/>
                    <a:pt x="506234" y="4437417"/>
                    <a:pt x="411658" y="4420409"/>
                  </a:cubicBezTo>
                  <a:cubicBezTo>
                    <a:pt x="409121" y="4420294"/>
                    <a:pt x="406641" y="4418910"/>
                    <a:pt x="404103" y="4418795"/>
                  </a:cubicBezTo>
                  <a:cubicBezTo>
                    <a:pt x="325731" y="4380911"/>
                    <a:pt x="241939" y="4350408"/>
                    <a:pt x="170371" y="4302663"/>
                  </a:cubicBezTo>
                  <a:cubicBezTo>
                    <a:pt x="49496" y="4220895"/>
                    <a:pt x="1741" y="4096681"/>
                    <a:pt x="3177" y="3953089"/>
                  </a:cubicBezTo>
                  <a:cubicBezTo>
                    <a:pt x="4155" y="3903552"/>
                    <a:pt x="0" y="3855053"/>
                    <a:pt x="2247" y="3805574"/>
                  </a:cubicBezTo>
                  <a:cubicBezTo>
                    <a:pt x="6627" y="3737123"/>
                    <a:pt x="14755" y="3670112"/>
                    <a:pt x="21615" y="3603045"/>
                  </a:cubicBezTo>
                  <a:cubicBezTo>
                    <a:pt x="40867" y="3403052"/>
                    <a:pt x="55044" y="3202829"/>
                    <a:pt x="48922" y="3001684"/>
                  </a:cubicBezTo>
                  <a:cubicBezTo>
                    <a:pt x="43147" y="2820896"/>
                    <a:pt x="38584" y="2641434"/>
                    <a:pt x="32809" y="2460646"/>
                  </a:cubicBezTo>
                  <a:cubicBezTo>
                    <a:pt x="29170" y="2344792"/>
                    <a:pt x="22937" y="2230091"/>
                    <a:pt x="20568" y="2114295"/>
                  </a:cubicBezTo>
                  <a:cubicBezTo>
                    <a:pt x="18950" y="2037943"/>
                    <a:pt x="23733" y="1960610"/>
                    <a:pt x="22114" y="1884258"/>
                  </a:cubicBezTo>
                  <a:cubicBezTo>
                    <a:pt x="21536" y="1841007"/>
                    <a:pt x="9481" y="1798507"/>
                    <a:pt x="10171" y="1755313"/>
                  </a:cubicBezTo>
                  <a:cubicBezTo>
                    <a:pt x="9821" y="1651050"/>
                    <a:pt x="13334" y="1545691"/>
                    <a:pt x="15578" y="1440274"/>
                  </a:cubicBezTo>
                  <a:cubicBezTo>
                    <a:pt x="16153" y="1399618"/>
                    <a:pt x="11653" y="1358732"/>
                    <a:pt x="14765" y="1318192"/>
                  </a:cubicBezTo>
                  <a:cubicBezTo>
                    <a:pt x="18915" y="1254815"/>
                    <a:pt x="29407" y="1191726"/>
                    <a:pt x="33556" y="1128349"/>
                  </a:cubicBezTo>
                  <a:cubicBezTo>
                    <a:pt x="38167" y="1054822"/>
                    <a:pt x="33896" y="980893"/>
                    <a:pt x="39717" y="908692"/>
                  </a:cubicBezTo>
                  <a:cubicBezTo>
                    <a:pt x="42886" y="838914"/>
                    <a:pt x="54878" y="770808"/>
                    <a:pt x="66927" y="701433"/>
                  </a:cubicBezTo>
                  <a:cubicBezTo>
                    <a:pt x="70559" y="677443"/>
                    <a:pt x="89300" y="656682"/>
                    <a:pt x="95470" y="632807"/>
                  </a:cubicBezTo>
                  <a:cubicBezTo>
                    <a:pt x="122453" y="514530"/>
                    <a:pt x="150705" y="396310"/>
                    <a:pt x="211539" y="288468"/>
                  </a:cubicBezTo>
                  <a:cubicBezTo>
                    <a:pt x="225321" y="264939"/>
                    <a:pt x="246599" y="244293"/>
                    <a:pt x="266494" y="226127"/>
                  </a:cubicBezTo>
                  <a:cubicBezTo>
                    <a:pt x="273125" y="220071"/>
                    <a:pt x="288177" y="224569"/>
                    <a:pt x="291983" y="224742"/>
                  </a:cubicBezTo>
                  <a:cubicBezTo>
                    <a:pt x="301613" y="208652"/>
                    <a:pt x="307436" y="192389"/>
                    <a:pt x="317932" y="185238"/>
                  </a:cubicBezTo>
                  <a:cubicBezTo>
                    <a:pt x="374387" y="145849"/>
                    <a:pt x="432860" y="117992"/>
                    <a:pt x="504253" y="113606"/>
                  </a:cubicBezTo>
                  <a:cubicBezTo>
                    <a:pt x="557826" y="109683"/>
                    <a:pt x="610879" y="89208"/>
                    <a:pt x="664741" y="78941"/>
                  </a:cubicBezTo>
                  <a:cubicBezTo>
                    <a:pt x="730135" y="66655"/>
                    <a:pt x="795645" y="51831"/>
                    <a:pt x="863289" y="46004"/>
                  </a:cubicBezTo>
                  <a:cubicBezTo>
                    <a:pt x="924532" y="41157"/>
                    <a:pt x="983641" y="27314"/>
                    <a:pt x="1046037" y="25062"/>
                  </a:cubicBezTo>
                  <a:cubicBezTo>
                    <a:pt x="1109702" y="22868"/>
                    <a:pt x="1173828" y="10524"/>
                    <a:pt x="1238762" y="8388"/>
                  </a:cubicBezTo>
                  <a:cubicBezTo>
                    <a:pt x="1414418" y="3651"/>
                    <a:pt x="1591169" y="2778"/>
                    <a:pt x="1766710" y="579"/>
                  </a:cubicBezTo>
                  <a:cubicBezTo>
                    <a:pt x="1809960" y="0"/>
                    <a:pt x="1852981" y="4497"/>
                    <a:pt x="1896059" y="7724"/>
                  </a:cubicBezTo>
                  <a:cubicBezTo>
                    <a:pt x="1917569" y="9972"/>
                    <a:pt x="1938906" y="16026"/>
                    <a:pt x="1961627" y="19601"/>
                  </a:cubicBezTo>
                  <a:cubicBezTo>
                    <a:pt x="1971719" y="21330"/>
                    <a:pt x="1982042" y="17985"/>
                    <a:pt x="1992191" y="18446"/>
                  </a:cubicBezTo>
                  <a:cubicBezTo>
                    <a:pt x="2022640" y="19829"/>
                    <a:pt x="2054357" y="21269"/>
                    <a:pt x="2084863" y="21383"/>
                  </a:cubicBezTo>
                  <a:cubicBezTo>
                    <a:pt x="2143339" y="21496"/>
                    <a:pt x="2203255" y="17860"/>
                    <a:pt x="2261615" y="20510"/>
                  </a:cubicBezTo>
                  <a:cubicBezTo>
                    <a:pt x="2318706" y="23102"/>
                    <a:pt x="2375624" y="29501"/>
                    <a:pt x="2432600" y="34631"/>
                  </a:cubicBezTo>
                  <a:lnTo>
                    <a:pt x="2478273" y="36705"/>
                  </a:lnTo>
                  <a:cubicBezTo>
                    <a:pt x="2548167" y="37336"/>
                    <a:pt x="2616676" y="40447"/>
                    <a:pt x="2686627" y="39810"/>
                  </a:cubicBezTo>
                  <a:cubicBezTo>
                    <a:pt x="2754040" y="39057"/>
                    <a:pt x="2820416" y="33172"/>
                    <a:pt x="2887829" y="32419"/>
                  </a:cubicBezTo>
                  <a:cubicBezTo>
                    <a:pt x="2919662" y="31322"/>
                    <a:pt x="2952648" y="32820"/>
                    <a:pt x="2984077" y="40604"/>
                  </a:cubicBezTo>
                  <a:cubicBezTo>
                    <a:pt x="3031884" y="51674"/>
                    <a:pt x="3077327" y="58822"/>
                    <a:pt x="3126171" y="47056"/>
                  </a:cubicBezTo>
                  <a:cubicBezTo>
                    <a:pt x="3144163" y="42788"/>
                    <a:pt x="3166596" y="52706"/>
                    <a:pt x="3186780" y="56165"/>
                  </a:cubicBezTo>
                  <a:cubicBezTo>
                    <a:pt x="3195603" y="57837"/>
                    <a:pt x="3205638" y="60835"/>
                    <a:pt x="3210885" y="57259"/>
                  </a:cubicBezTo>
                  <a:cubicBezTo>
                    <a:pt x="3246292" y="33441"/>
                    <a:pt x="3277721" y="41225"/>
                    <a:pt x="3309728" y="64290"/>
                  </a:cubicBezTo>
                  <a:cubicBezTo>
                    <a:pt x="3313419" y="67001"/>
                    <a:pt x="3323856" y="61118"/>
                    <a:pt x="3331469" y="61464"/>
                  </a:cubicBezTo>
                  <a:cubicBezTo>
                    <a:pt x="3361917" y="62846"/>
                    <a:pt x="3392366" y="64229"/>
                    <a:pt x="3424025" y="66938"/>
                  </a:cubicBezTo>
                  <a:cubicBezTo>
                    <a:pt x="3446804" y="69244"/>
                    <a:pt x="3468026" y="77835"/>
                    <a:pt x="3490748" y="81410"/>
                  </a:cubicBezTo>
                  <a:cubicBezTo>
                    <a:pt x="3539938" y="90000"/>
                    <a:pt x="3590225" y="102454"/>
                    <a:pt x="3640973" y="104758"/>
                  </a:cubicBezTo>
                  <a:cubicBezTo>
                    <a:pt x="3736067" y="110348"/>
                    <a:pt x="3831046" y="118475"/>
                    <a:pt x="3924008" y="143037"/>
                  </a:cubicBezTo>
                  <a:cubicBezTo>
                    <a:pt x="4010683" y="166043"/>
                    <a:pt x="4100761" y="170133"/>
                    <a:pt x="4188878" y="189390"/>
                  </a:cubicBezTo>
                  <a:cubicBezTo>
                    <a:pt x="4241760" y="200691"/>
                    <a:pt x="4295564" y="219661"/>
                    <a:pt x="4340028" y="248377"/>
                  </a:cubicBezTo>
                  <a:cubicBezTo>
                    <a:pt x="4388239" y="278536"/>
                    <a:pt x="4424226" y="325937"/>
                    <a:pt x="4466902" y="366014"/>
                  </a:cubicBezTo>
                  <a:cubicBezTo>
                    <a:pt x="4482761" y="380719"/>
                    <a:pt x="4506405" y="391963"/>
                    <a:pt x="4517017" y="410243"/>
                  </a:cubicBezTo>
                  <a:cubicBezTo>
                    <a:pt x="4547814" y="459951"/>
                    <a:pt x="4574689" y="512024"/>
                    <a:pt x="4601565" y="564097"/>
                  </a:cubicBezTo>
                  <a:cubicBezTo>
                    <a:pt x="4621462" y="601868"/>
                    <a:pt x="4641301" y="640908"/>
                    <a:pt x="4656066" y="679718"/>
                  </a:cubicBezTo>
                  <a:cubicBezTo>
                    <a:pt x="4671812" y="724929"/>
                    <a:pt x="4683693" y="771235"/>
                    <a:pt x="4695517" y="818811"/>
                  </a:cubicBezTo>
                  <a:cubicBezTo>
                    <a:pt x="4713744" y="893374"/>
                    <a:pt x="4735776" y="968111"/>
                    <a:pt x="4746275" y="1044866"/>
                  </a:cubicBezTo>
                  <a:cubicBezTo>
                    <a:pt x="4761735" y="1152358"/>
                    <a:pt x="4766930" y="1261926"/>
                    <a:pt x="4777257" y="1370457"/>
                  </a:cubicBezTo>
                  <a:cubicBezTo>
                    <a:pt x="4780719" y="1406210"/>
                    <a:pt x="4785449" y="1442022"/>
                    <a:pt x="4786373" y="1477661"/>
                  </a:cubicBezTo>
                  <a:cubicBezTo>
                    <a:pt x="4789377" y="1579502"/>
                    <a:pt x="4789900" y="1679959"/>
                    <a:pt x="4791635" y="1781742"/>
                  </a:cubicBezTo>
                  <a:cubicBezTo>
                    <a:pt x="4794812" y="1907746"/>
                    <a:pt x="4801853" y="2032654"/>
                    <a:pt x="4802493" y="2158543"/>
                  </a:cubicBezTo>
                  <a:cubicBezTo>
                    <a:pt x="4803364" y="2279357"/>
                    <a:pt x="4802908" y="2401382"/>
                    <a:pt x="4794840" y="2523061"/>
                  </a:cubicBezTo>
                  <a:cubicBezTo>
                    <a:pt x="4781816" y="2725879"/>
                    <a:pt x="4762506" y="2927140"/>
                    <a:pt x="4743139" y="3129670"/>
                  </a:cubicBezTo>
                  <a:cubicBezTo>
                    <a:pt x="4731092" y="3254982"/>
                    <a:pt x="4716565" y="3378911"/>
                    <a:pt x="4698233" y="3502667"/>
                  </a:cubicBezTo>
                  <a:cubicBezTo>
                    <a:pt x="4679900" y="3626422"/>
                    <a:pt x="4655281" y="3748622"/>
                    <a:pt x="4635680" y="3872320"/>
                  </a:cubicBezTo>
                  <a:cubicBezTo>
                    <a:pt x="4621613" y="3958130"/>
                    <a:pt x="4615158" y="4044286"/>
                    <a:pt x="4599879" y="4128769"/>
                  </a:cubicBezTo>
                  <a:cubicBezTo>
                    <a:pt x="4586216" y="4205699"/>
                    <a:pt x="4545044" y="4272480"/>
                    <a:pt x="4491704" y="4327267"/>
                  </a:cubicBezTo>
                  <a:cubicBezTo>
                    <a:pt x="4447648" y="4373576"/>
                    <a:pt x="4412185" y="4426632"/>
                    <a:pt x="4366918" y="4471614"/>
                  </a:cubicBezTo>
                  <a:cubicBezTo>
                    <a:pt x="4326956" y="4511753"/>
                    <a:pt x="4283188" y="4551719"/>
                    <a:pt x="4217158" y="4549992"/>
                  </a:cubicBezTo>
                  <a:cubicBezTo>
                    <a:pt x="4201933" y="4549300"/>
                    <a:pt x="4187287" y="4563891"/>
                    <a:pt x="4171717" y="4570812"/>
                  </a:cubicBezTo>
                  <a:cubicBezTo>
                    <a:pt x="4105746" y="4595785"/>
                    <a:pt x="4037411" y="4616837"/>
                    <a:pt x="3972593" y="4644405"/>
                  </a:cubicBezTo>
                  <a:cubicBezTo>
                    <a:pt x="3853339" y="4694927"/>
                    <a:pt x="3727335" y="4698104"/>
                    <a:pt x="3601504" y="4697475"/>
                  </a:cubicBezTo>
                  <a:cubicBezTo>
                    <a:pt x="3553179" y="4697824"/>
                    <a:pt x="3503872" y="4691771"/>
                    <a:pt x="3455489" y="4693388"/>
                  </a:cubicBezTo>
                  <a:cubicBezTo>
                    <a:pt x="3431326" y="4693562"/>
                    <a:pt x="3407971" y="4703943"/>
                    <a:pt x="3384904" y="4707981"/>
                  </a:cubicBezTo>
                  <a:cubicBezTo>
                    <a:pt x="3374640" y="4710057"/>
                    <a:pt x="3364548" y="4708328"/>
                    <a:pt x="3353072" y="4709078"/>
                  </a:cubicBezTo>
                  <a:cubicBezTo>
                    <a:pt x="3337790" y="4709655"/>
                    <a:pt x="3322393" y="4712770"/>
                    <a:pt x="3307226" y="4710810"/>
                  </a:cubicBezTo>
                  <a:cubicBezTo>
                    <a:pt x="3292117" y="4707581"/>
                    <a:pt x="3282198" y="4702046"/>
                    <a:pt x="3279660" y="4701930"/>
                  </a:cubicBezTo>
                  <a:close/>
                </a:path>
              </a:pathLst>
            </a:custGeom>
            <a:blipFill>
              <a:blip r:embed="rId2"/>
              <a:stretch>
                <a:fillRect l="-16214" t="-38605" r="-3703" b="-23809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" name="Freeform 4"/>
          <p:cNvSpPr/>
          <p:nvPr/>
        </p:nvSpPr>
        <p:spPr>
          <a:xfrm>
            <a:off x="677208" y="7151243"/>
            <a:ext cx="2667161" cy="2107057"/>
          </a:xfrm>
          <a:custGeom>
            <a:avLst/>
            <a:gdLst/>
            <a:ahLst/>
            <a:cxnLst/>
            <a:rect l="l" t="t" r="r" b="b"/>
            <a:pathLst>
              <a:path w="2667161" h="2107057">
                <a:moveTo>
                  <a:pt x="0" y="0"/>
                </a:moveTo>
                <a:lnTo>
                  <a:pt x="2667161" y="0"/>
                </a:lnTo>
                <a:lnTo>
                  <a:pt x="2667161" y="2107057"/>
                </a:lnTo>
                <a:lnTo>
                  <a:pt x="0" y="210705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389602" y="447137"/>
            <a:ext cx="8773939" cy="16172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33"/>
              </a:lnSpc>
            </a:pPr>
            <a:r>
              <a:rPr lang="en-US" sz="9452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I live with Ms Holmes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780966" y="4332849"/>
            <a:ext cx="8478334" cy="3293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33"/>
              </a:lnSpc>
            </a:pPr>
            <a:r>
              <a:rPr lang="en-US" sz="9452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and I will be working with you! </a:t>
            </a:r>
          </a:p>
        </p:txBody>
      </p:sp>
      <p:sp>
        <p:nvSpPr>
          <p:cNvPr id="7" name="Freeform 7"/>
          <p:cNvSpPr/>
          <p:nvPr/>
        </p:nvSpPr>
        <p:spPr>
          <a:xfrm rot="855216">
            <a:off x="14646703" y="760175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2" y="0"/>
                </a:lnTo>
                <a:lnTo>
                  <a:pt x="1216482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Freeform 8"/>
          <p:cNvSpPr/>
          <p:nvPr/>
        </p:nvSpPr>
        <p:spPr>
          <a:xfrm>
            <a:off x="15294351" y="7293351"/>
            <a:ext cx="2993649" cy="2543486"/>
          </a:xfrm>
          <a:custGeom>
            <a:avLst/>
            <a:gdLst/>
            <a:ahLst/>
            <a:cxnLst/>
            <a:rect l="l" t="t" r="r" b="b"/>
            <a:pathLst>
              <a:path w="2993649" h="2543486">
                <a:moveTo>
                  <a:pt x="0" y="0"/>
                </a:moveTo>
                <a:lnTo>
                  <a:pt x="2993649" y="0"/>
                </a:lnTo>
                <a:lnTo>
                  <a:pt x="2993649" y="2543486"/>
                </a:lnTo>
                <a:lnTo>
                  <a:pt x="0" y="254348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b="-17698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9" name="Freeform 9"/>
          <p:cNvSpPr/>
          <p:nvPr/>
        </p:nvSpPr>
        <p:spPr>
          <a:xfrm rot="1157970">
            <a:off x="16011273" y="1699868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3" y="0"/>
                </a:lnTo>
                <a:lnTo>
                  <a:pt x="1216483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51958">
            <a:off x="658538" y="5504338"/>
            <a:ext cx="5825183" cy="5168526"/>
          </a:xfrm>
          <a:custGeom>
            <a:avLst/>
            <a:gdLst/>
            <a:ahLst/>
            <a:cxnLst/>
            <a:rect l="l" t="t" r="r" b="b"/>
            <a:pathLst>
              <a:path w="5825183" h="5168526">
                <a:moveTo>
                  <a:pt x="0" y="0"/>
                </a:moveTo>
                <a:lnTo>
                  <a:pt x="5825184" y="0"/>
                </a:lnTo>
                <a:lnTo>
                  <a:pt x="5825184" y="5168526"/>
                </a:lnTo>
                <a:lnTo>
                  <a:pt x="0" y="516852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1315606" y="1198238"/>
            <a:ext cx="11719717" cy="39782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325"/>
              </a:lnSpc>
            </a:pPr>
            <a:r>
              <a:rPr lang="en-US" sz="9833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I’ve been working really hard training to be a school dog… 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7773075" y="5460388"/>
            <a:ext cx="9784125" cy="26733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325"/>
              </a:lnSpc>
            </a:pPr>
            <a:r>
              <a:rPr lang="en-US" sz="9833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…but the training never stops!</a:t>
            </a:r>
          </a:p>
        </p:txBody>
      </p:sp>
      <p:sp>
        <p:nvSpPr>
          <p:cNvPr id="5" name="Freeform 5"/>
          <p:cNvSpPr/>
          <p:nvPr/>
        </p:nvSpPr>
        <p:spPr>
          <a:xfrm rot="855216">
            <a:off x="14646703" y="760175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2" y="0"/>
                </a:lnTo>
                <a:lnTo>
                  <a:pt x="1216482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15294351" y="7293351"/>
            <a:ext cx="2993649" cy="2543486"/>
          </a:xfrm>
          <a:custGeom>
            <a:avLst/>
            <a:gdLst/>
            <a:ahLst/>
            <a:cxnLst/>
            <a:rect l="l" t="t" r="r" b="b"/>
            <a:pathLst>
              <a:path w="2993649" h="2543486">
                <a:moveTo>
                  <a:pt x="0" y="0"/>
                </a:moveTo>
                <a:lnTo>
                  <a:pt x="2993649" y="0"/>
                </a:lnTo>
                <a:lnTo>
                  <a:pt x="2993649" y="2543486"/>
                </a:lnTo>
                <a:lnTo>
                  <a:pt x="0" y="254348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b="-17698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 rot="1157970">
            <a:off x="16011273" y="1699868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3" y="0"/>
                </a:lnTo>
                <a:lnTo>
                  <a:pt x="1216483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855216">
            <a:off x="14646703" y="760175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2" y="0"/>
                </a:lnTo>
                <a:lnTo>
                  <a:pt x="1216482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15294351" y="7293351"/>
            <a:ext cx="2993649" cy="2543486"/>
          </a:xfrm>
          <a:custGeom>
            <a:avLst/>
            <a:gdLst/>
            <a:ahLst/>
            <a:cxnLst/>
            <a:rect l="l" t="t" r="r" b="b"/>
            <a:pathLst>
              <a:path w="2993649" h="2543486">
                <a:moveTo>
                  <a:pt x="0" y="0"/>
                </a:moveTo>
                <a:lnTo>
                  <a:pt x="2993649" y="0"/>
                </a:lnTo>
                <a:lnTo>
                  <a:pt x="2993649" y="2543486"/>
                </a:lnTo>
                <a:lnTo>
                  <a:pt x="0" y="25434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17698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 rot="1157970">
            <a:off x="16011273" y="1699868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3" y="0"/>
                </a:lnTo>
                <a:lnTo>
                  <a:pt x="1216483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4020251" y="3845323"/>
            <a:ext cx="6116672" cy="5991514"/>
          </a:xfrm>
          <a:custGeom>
            <a:avLst/>
            <a:gdLst/>
            <a:ahLst/>
            <a:cxnLst/>
            <a:rect l="l" t="t" r="r" b="b"/>
            <a:pathLst>
              <a:path w="6116672" h="5991514">
                <a:moveTo>
                  <a:pt x="0" y="0"/>
                </a:moveTo>
                <a:lnTo>
                  <a:pt x="6116672" y="0"/>
                </a:lnTo>
                <a:lnTo>
                  <a:pt x="6116672" y="5991514"/>
                </a:lnTo>
                <a:lnTo>
                  <a:pt x="0" y="599151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2507" b="-33775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TextBox 6"/>
          <p:cNvSpPr txBox="1"/>
          <p:nvPr/>
        </p:nvSpPr>
        <p:spPr>
          <a:xfrm>
            <a:off x="842088" y="1288110"/>
            <a:ext cx="11815948" cy="42497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056"/>
              </a:lnSpc>
            </a:pPr>
            <a:r>
              <a:rPr lang="en-US" sz="10530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I need YOU to help me be the best school dog I can be.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856769"/>
            <a:ext cx="16427121" cy="80232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962"/>
              </a:lnSpc>
            </a:pPr>
            <a:r>
              <a:rPr lang="en-US" sz="8535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These things can help:</a:t>
            </a:r>
          </a:p>
          <a:p>
            <a:pPr marL="1842758" lvl="1" indent="-921379" algn="l">
              <a:lnSpc>
                <a:spcPts val="8962"/>
              </a:lnSpc>
              <a:buFont typeface="Arial"/>
              <a:buChar char="•"/>
            </a:pPr>
            <a:r>
              <a:rPr lang="en-US" sz="8535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Please ask to say hello to me before saying my name or touching me</a:t>
            </a:r>
          </a:p>
          <a:p>
            <a:pPr algn="l">
              <a:lnSpc>
                <a:spcPts val="8962"/>
              </a:lnSpc>
            </a:pPr>
            <a:endParaRPr lang="en-US" sz="8535">
              <a:solidFill>
                <a:srgbClr val="FFFFFF"/>
              </a:solidFill>
              <a:latin typeface="KG Primary Penmanship"/>
              <a:ea typeface="KG Primary Penmanship"/>
              <a:cs typeface="KG Primary Penmanship"/>
              <a:sym typeface="KG Primary Penmanship"/>
            </a:endParaRPr>
          </a:p>
          <a:p>
            <a:pPr marL="1842758" lvl="1" indent="-921379" algn="l">
              <a:lnSpc>
                <a:spcPts val="8962"/>
              </a:lnSpc>
              <a:buFont typeface="Arial"/>
              <a:buChar char="•"/>
            </a:pPr>
            <a:r>
              <a:rPr lang="en-US" sz="8535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Try not to leave food on the floor as it is very tempting for me to eat it and it could distract me.</a:t>
            </a:r>
          </a:p>
        </p:txBody>
      </p:sp>
      <p:sp>
        <p:nvSpPr>
          <p:cNvPr id="3" name="Freeform 3"/>
          <p:cNvSpPr/>
          <p:nvPr/>
        </p:nvSpPr>
        <p:spPr>
          <a:xfrm rot="855216">
            <a:off x="15155990" y="518505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2" y="0"/>
                </a:lnTo>
                <a:lnTo>
                  <a:pt x="1216482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5294351" y="7293351"/>
            <a:ext cx="2993649" cy="2543486"/>
          </a:xfrm>
          <a:custGeom>
            <a:avLst/>
            <a:gdLst/>
            <a:ahLst/>
            <a:cxnLst/>
            <a:rect l="l" t="t" r="r" b="b"/>
            <a:pathLst>
              <a:path w="2993649" h="2543486">
                <a:moveTo>
                  <a:pt x="0" y="0"/>
                </a:moveTo>
                <a:lnTo>
                  <a:pt x="2993649" y="0"/>
                </a:lnTo>
                <a:lnTo>
                  <a:pt x="2993649" y="2543486"/>
                </a:lnTo>
                <a:lnTo>
                  <a:pt x="0" y="25434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17698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1157970">
            <a:off x="16651059" y="555169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2" y="0"/>
                </a:lnTo>
                <a:lnTo>
                  <a:pt x="1216482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83068" y="1289041"/>
            <a:ext cx="16427121" cy="68852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962"/>
              </a:lnSpc>
            </a:pPr>
            <a:r>
              <a:rPr lang="en-US" sz="8535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These things can help:</a:t>
            </a:r>
          </a:p>
          <a:p>
            <a:pPr marL="1842758" lvl="1" indent="-921379" algn="l">
              <a:lnSpc>
                <a:spcPts val="8962"/>
              </a:lnSpc>
              <a:buFont typeface="Arial"/>
              <a:buChar char="•"/>
            </a:pPr>
            <a:r>
              <a:rPr lang="en-US" sz="8535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These foods are poisonous so please be extra safe with these</a:t>
            </a:r>
          </a:p>
          <a:p>
            <a:pPr algn="l">
              <a:lnSpc>
                <a:spcPts val="8962"/>
              </a:lnSpc>
            </a:pPr>
            <a:endParaRPr lang="en-US" sz="8535">
              <a:solidFill>
                <a:srgbClr val="FFFFFF"/>
              </a:solidFill>
              <a:latin typeface="KG Primary Penmanship"/>
              <a:ea typeface="KG Primary Penmanship"/>
              <a:cs typeface="KG Primary Penmanship"/>
              <a:sym typeface="KG Primary Penmanship"/>
            </a:endParaRPr>
          </a:p>
          <a:p>
            <a:pPr algn="l">
              <a:lnSpc>
                <a:spcPts val="8962"/>
              </a:lnSpc>
            </a:pPr>
            <a:endParaRPr lang="en-US" sz="8535">
              <a:solidFill>
                <a:srgbClr val="FFFFFF"/>
              </a:solidFill>
              <a:latin typeface="KG Primary Penmanship"/>
              <a:ea typeface="KG Primary Penmanship"/>
              <a:cs typeface="KG Primary Penmanship"/>
              <a:sym typeface="KG Primary Penmanship"/>
            </a:endParaRPr>
          </a:p>
          <a:p>
            <a:pPr algn="l">
              <a:lnSpc>
                <a:spcPts val="8962"/>
              </a:lnSpc>
            </a:pPr>
            <a:endParaRPr lang="en-US" sz="8535">
              <a:solidFill>
                <a:srgbClr val="FFFFFF"/>
              </a:solidFill>
              <a:latin typeface="KG Primary Penmanship"/>
              <a:ea typeface="KG Primary Penmanship"/>
              <a:cs typeface="KG Primary Penmanship"/>
              <a:sym typeface="KG Primary Penmanship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899255" y="5028437"/>
            <a:ext cx="3066690" cy="1924348"/>
          </a:xfrm>
          <a:custGeom>
            <a:avLst/>
            <a:gdLst/>
            <a:ahLst/>
            <a:cxnLst/>
            <a:rect l="l" t="t" r="r" b="b"/>
            <a:pathLst>
              <a:path w="3066690" h="1924348">
                <a:moveTo>
                  <a:pt x="0" y="0"/>
                </a:moveTo>
                <a:lnTo>
                  <a:pt x="3066690" y="0"/>
                </a:lnTo>
                <a:lnTo>
                  <a:pt x="3066690" y="1924348"/>
                </a:lnTo>
                <a:lnTo>
                  <a:pt x="0" y="192434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4785295" y="4181182"/>
            <a:ext cx="2057916" cy="2771604"/>
          </a:xfrm>
          <a:custGeom>
            <a:avLst/>
            <a:gdLst/>
            <a:ahLst/>
            <a:cxnLst/>
            <a:rect l="l" t="t" r="r" b="b"/>
            <a:pathLst>
              <a:path w="2057916" h="2771604">
                <a:moveTo>
                  <a:pt x="0" y="0"/>
                </a:moveTo>
                <a:lnTo>
                  <a:pt x="2057916" y="0"/>
                </a:lnTo>
                <a:lnTo>
                  <a:pt x="2057916" y="2771603"/>
                </a:lnTo>
                <a:lnTo>
                  <a:pt x="0" y="277160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7420259" y="4975943"/>
            <a:ext cx="2952739" cy="2029337"/>
          </a:xfrm>
          <a:custGeom>
            <a:avLst/>
            <a:gdLst/>
            <a:ahLst/>
            <a:cxnLst/>
            <a:rect l="l" t="t" r="r" b="b"/>
            <a:pathLst>
              <a:path w="2952739" h="2029337">
                <a:moveTo>
                  <a:pt x="0" y="0"/>
                </a:moveTo>
                <a:lnTo>
                  <a:pt x="2952738" y="0"/>
                </a:lnTo>
                <a:lnTo>
                  <a:pt x="2952738" y="2029337"/>
                </a:lnTo>
                <a:lnTo>
                  <a:pt x="0" y="20293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TextBox 6"/>
          <p:cNvSpPr txBox="1"/>
          <p:nvPr/>
        </p:nvSpPr>
        <p:spPr>
          <a:xfrm>
            <a:off x="1143972" y="6935548"/>
            <a:ext cx="2577257" cy="1104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chocolate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044513" y="6935548"/>
            <a:ext cx="1704231" cy="1104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raisins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654956" y="6935548"/>
            <a:ext cx="2318593" cy="1104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caffeine</a:t>
            </a:r>
          </a:p>
        </p:txBody>
      </p:sp>
      <p:sp>
        <p:nvSpPr>
          <p:cNvPr id="9" name="Freeform 9"/>
          <p:cNvSpPr/>
          <p:nvPr/>
        </p:nvSpPr>
        <p:spPr>
          <a:xfrm rot="855216">
            <a:off x="15451896" y="302059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3" y="0"/>
                </a:lnTo>
                <a:lnTo>
                  <a:pt x="1216483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0" name="Freeform 10"/>
          <p:cNvSpPr/>
          <p:nvPr/>
        </p:nvSpPr>
        <p:spPr>
          <a:xfrm>
            <a:off x="15294351" y="7651431"/>
            <a:ext cx="2993649" cy="2543486"/>
          </a:xfrm>
          <a:custGeom>
            <a:avLst/>
            <a:gdLst/>
            <a:ahLst/>
            <a:cxnLst/>
            <a:rect l="l" t="t" r="r" b="b"/>
            <a:pathLst>
              <a:path w="2993649" h="2543486">
                <a:moveTo>
                  <a:pt x="0" y="0"/>
                </a:moveTo>
                <a:lnTo>
                  <a:pt x="2993649" y="0"/>
                </a:lnTo>
                <a:lnTo>
                  <a:pt x="2993649" y="2543486"/>
                </a:lnTo>
                <a:lnTo>
                  <a:pt x="0" y="254348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b="-17698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>
          <a:xfrm rot="1157970">
            <a:off x="16819250" y="1352992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2" y="0"/>
                </a:lnTo>
                <a:lnTo>
                  <a:pt x="1216482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24705" y="1282279"/>
            <a:ext cx="17038590" cy="72828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39"/>
              </a:lnSpc>
            </a:pPr>
            <a:r>
              <a:rPr lang="en-US" sz="6799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These things can help:</a:t>
            </a:r>
          </a:p>
          <a:p>
            <a:pPr marL="1468117" lvl="1" indent="-734059" algn="l">
              <a:lnSpc>
                <a:spcPts val="7139"/>
              </a:lnSpc>
              <a:buFont typeface="Arial"/>
              <a:buChar char="•"/>
            </a:pPr>
            <a:r>
              <a:rPr lang="en-US" sz="6799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When I am in the corridor or walking somewhere please don't distract me - I have a job to do. I will say hello to you another time</a:t>
            </a:r>
          </a:p>
          <a:p>
            <a:pPr algn="l">
              <a:lnSpc>
                <a:spcPts val="7139"/>
              </a:lnSpc>
            </a:pPr>
            <a:endParaRPr lang="en-US" sz="6799">
              <a:solidFill>
                <a:srgbClr val="FFFFFF"/>
              </a:solidFill>
              <a:latin typeface="KG Primary Penmanship"/>
              <a:ea typeface="KG Primary Penmanship"/>
              <a:cs typeface="KG Primary Penmanship"/>
              <a:sym typeface="KG Primary Penmanship"/>
            </a:endParaRPr>
          </a:p>
          <a:p>
            <a:pPr marL="1468117" lvl="1" indent="-734059" algn="l">
              <a:lnSpc>
                <a:spcPts val="7139"/>
              </a:lnSpc>
              <a:buFont typeface="Arial"/>
              <a:buChar char="•"/>
            </a:pPr>
            <a:r>
              <a:rPr lang="en-US" sz="6799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When you come to say hello to me please listen to my body language and follow my lead. Do I want to be touched/stroked? How do you know?</a:t>
            </a:r>
          </a:p>
        </p:txBody>
      </p:sp>
      <p:sp>
        <p:nvSpPr>
          <p:cNvPr id="3" name="Freeform 3"/>
          <p:cNvSpPr/>
          <p:nvPr/>
        </p:nvSpPr>
        <p:spPr>
          <a:xfrm rot="855216">
            <a:off x="15036603" y="453912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2" y="0"/>
                </a:lnTo>
                <a:lnTo>
                  <a:pt x="1216482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5294351" y="7293351"/>
            <a:ext cx="2993649" cy="2543486"/>
          </a:xfrm>
          <a:custGeom>
            <a:avLst/>
            <a:gdLst/>
            <a:ahLst/>
            <a:cxnLst/>
            <a:rect l="l" t="t" r="r" b="b"/>
            <a:pathLst>
              <a:path w="2993649" h="2543486">
                <a:moveTo>
                  <a:pt x="0" y="0"/>
                </a:moveTo>
                <a:lnTo>
                  <a:pt x="2993649" y="0"/>
                </a:lnTo>
                <a:lnTo>
                  <a:pt x="2993649" y="2543486"/>
                </a:lnTo>
                <a:lnTo>
                  <a:pt x="0" y="254348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b="-17698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1157970">
            <a:off x="16531672" y="1160763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2" y="0"/>
                </a:lnTo>
                <a:lnTo>
                  <a:pt x="1216482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398995" y="3922458"/>
            <a:ext cx="6364542" cy="6364542"/>
          </a:xfrm>
          <a:custGeom>
            <a:avLst/>
            <a:gdLst/>
            <a:ahLst/>
            <a:cxnLst/>
            <a:rect l="l" t="t" r="r" b="b"/>
            <a:pathLst>
              <a:path w="6364542" h="6364542">
                <a:moveTo>
                  <a:pt x="0" y="0"/>
                </a:moveTo>
                <a:lnTo>
                  <a:pt x="6364543" y="0"/>
                </a:lnTo>
                <a:lnTo>
                  <a:pt x="6364543" y="6364542"/>
                </a:lnTo>
                <a:lnTo>
                  <a:pt x="0" y="63645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 rot="855216">
            <a:off x="14646703" y="760175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2" y="0"/>
                </a:lnTo>
                <a:lnTo>
                  <a:pt x="1216482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15294351" y="7293351"/>
            <a:ext cx="2993649" cy="2543486"/>
          </a:xfrm>
          <a:custGeom>
            <a:avLst/>
            <a:gdLst/>
            <a:ahLst/>
            <a:cxnLst/>
            <a:rect l="l" t="t" r="r" b="b"/>
            <a:pathLst>
              <a:path w="2993649" h="2543486">
                <a:moveTo>
                  <a:pt x="0" y="0"/>
                </a:moveTo>
                <a:lnTo>
                  <a:pt x="2993649" y="0"/>
                </a:lnTo>
                <a:lnTo>
                  <a:pt x="2993649" y="2543486"/>
                </a:lnTo>
                <a:lnTo>
                  <a:pt x="0" y="25434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b="-17698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 rot="1157970">
            <a:off x="16011273" y="1699868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3" y="0"/>
                </a:lnTo>
                <a:lnTo>
                  <a:pt x="1216483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>
            <a:hlinkClick r:id="rId6" tooltip="https://www.youtube.com/watch?v=siy0eog48ys"/>
          </p:cNvPr>
          <p:cNvSpPr/>
          <p:nvPr/>
        </p:nvSpPr>
        <p:spPr>
          <a:xfrm>
            <a:off x="7035038" y="5041457"/>
            <a:ext cx="4217924" cy="2968364"/>
          </a:xfrm>
          <a:custGeom>
            <a:avLst/>
            <a:gdLst/>
            <a:ahLst/>
            <a:cxnLst/>
            <a:rect l="l" t="t" r="r" b="b"/>
            <a:pathLst>
              <a:path w="4217924" h="2968364">
                <a:moveTo>
                  <a:pt x="0" y="0"/>
                </a:moveTo>
                <a:lnTo>
                  <a:pt x="4217924" y="0"/>
                </a:lnTo>
                <a:lnTo>
                  <a:pt x="4217924" y="2968364"/>
                </a:lnTo>
                <a:lnTo>
                  <a:pt x="0" y="296836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 rot="-2264498" flipH="1">
            <a:off x="12577938" y="5020973"/>
            <a:ext cx="1981943" cy="559899"/>
          </a:xfrm>
          <a:custGeom>
            <a:avLst/>
            <a:gdLst/>
            <a:ahLst/>
            <a:cxnLst/>
            <a:rect l="l" t="t" r="r" b="b"/>
            <a:pathLst>
              <a:path w="1981943" h="559899">
                <a:moveTo>
                  <a:pt x="1981943" y="0"/>
                </a:moveTo>
                <a:lnTo>
                  <a:pt x="0" y="0"/>
                </a:lnTo>
                <a:lnTo>
                  <a:pt x="0" y="559898"/>
                </a:lnTo>
                <a:lnTo>
                  <a:pt x="1981943" y="559898"/>
                </a:lnTo>
                <a:lnTo>
                  <a:pt x="1981943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" name="TextBox 8"/>
          <p:cNvSpPr txBox="1"/>
          <p:nvPr/>
        </p:nvSpPr>
        <p:spPr>
          <a:xfrm>
            <a:off x="3459367" y="1785399"/>
            <a:ext cx="11369267" cy="28066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8000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Watch this video it will help you learn some dog body language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042675" y="2737740"/>
            <a:ext cx="4904160" cy="4832827"/>
          </a:xfrm>
          <a:custGeom>
            <a:avLst/>
            <a:gdLst/>
            <a:ahLst/>
            <a:cxnLst/>
            <a:rect l="l" t="t" r="r" b="b"/>
            <a:pathLst>
              <a:path w="4904160" h="4832827">
                <a:moveTo>
                  <a:pt x="0" y="0"/>
                </a:moveTo>
                <a:lnTo>
                  <a:pt x="4904160" y="0"/>
                </a:lnTo>
                <a:lnTo>
                  <a:pt x="4904160" y="4832827"/>
                </a:lnTo>
                <a:lnTo>
                  <a:pt x="0" y="48328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1028700" y="2741788"/>
            <a:ext cx="10572446" cy="46437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Dogs have very sensitive ears so being calm and quiet when near me will help</a:t>
            </a:r>
          </a:p>
        </p:txBody>
      </p:sp>
      <p:sp>
        <p:nvSpPr>
          <p:cNvPr id="4" name="Freeform 4"/>
          <p:cNvSpPr/>
          <p:nvPr/>
        </p:nvSpPr>
        <p:spPr>
          <a:xfrm rot="855216">
            <a:off x="14646703" y="760175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2" y="0"/>
                </a:lnTo>
                <a:lnTo>
                  <a:pt x="1216482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Freeform 5"/>
          <p:cNvSpPr/>
          <p:nvPr/>
        </p:nvSpPr>
        <p:spPr>
          <a:xfrm>
            <a:off x="15294351" y="7293351"/>
            <a:ext cx="2993649" cy="2543486"/>
          </a:xfrm>
          <a:custGeom>
            <a:avLst/>
            <a:gdLst/>
            <a:ahLst/>
            <a:cxnLst/>
            <a:rect l="l" t="t" r="r" b="b"/>
            <a:pathLst>
              <a:path w="2993649" h="2543486">
                <a:moveTo>
                  <a:pt x="0" y="0"/>
                </a:moveTo>
                <a:lnTo>
                  <a:pt x="2993649" y="0"/>
                </a:lnTo>
                <a:lnTo>
                  <a:pt x="2993649" y="2543486"/>
                </a:lnTo>
                <a:lnTo>
                  <a:pt x="0" y="254348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b="-17698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 rot="1157970">
            <a:off x="16011273" y="1699868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3" y="0"/>
                </a:lnTo>
                <a:lnTo>
                  <a:pt x="1216483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740285" y="1624422"/>
            <a:ext cx="12807430" cy="5061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39"/>
              </a:lnSpc>
            </a:pPr>
            <a:r>
              <a:rPr lang="en-US" sz="9600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You will know when I'm at school because a sign will be up outside the school office</a:t>
            </a:r>
          </a:p>
        </p:txBody>
      </p:sp>
      <p:sp>
        <p:nvSpPr>
          <p:cNvPr id="3" name="Freeform 3"/>
          <p:cNvSpPr/>
          <p:nvPr/>
        </p:nvSpPr>
        <p:spPr>
          <a:xfrm rot="344347">
            <a:off x="1028700" y="4900066"/>
            <a:ext cx="4664729" cy="4786569"/>
          </a:xfrm>
          <a:custGeom>
            <a:avLst/>
            <a:gdLst/>
            <a:ahLst/>
            <a:cxnLst/>
            <a:rect l="l" t="t" r="r" b="b"/>
            <a:pathLst>
              <a:path w="4664729" h="4786569">
                <a:moveTo>
                  <a:pt x="0" y="0"/>
                </a:moveTo>
                <a:lnTo>
                  <a:pt x="4664729" y="0"/>
                </a:lnTo>
                <a:lnTo>
                  <a:pt x="4664729" y="4786569"/>
                </a:lnTo>
                <a:lnTo>
                  <a:pt x="0" y="478656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TextBox 4"/>
          <p:cNvSpPr txBox="1"/>
          <p:nvPr/>
        </p:nvSpPr>
        <p:spPr>
          <a:xfrm rot="344347">
            <a:off x="1167708" y="7506568"/>
            <a:ext cx="4174139" cy="16886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66"/>
              </a:lnSpc>
            </a:pPr>
            <a:r>
              <a:rPr lang="en-US" sz="6531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therapy dog at work</a:t>
            </a:r>
          </a:p>
        </p:txBody>
      </p:sp>
      <p:sp>
        <p:nvSpPr>
          <p:cNvPr id="5" name="Freeform 5"/>
          <p:cNvSpPr/>
          <p:nvPr/>
        </p:nvSpPr>
        <p:spPr>
          <a:xfrm rot="855216">
            <a:off x="14646703" y="760175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2" y="0"/>
                </a:lnTo>
                <a:lnTo>
                  <a:pt x="1216482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Freeform 6"/>
          <p:cNvSpPr/>
          <p:nvPr/>
        </p:nvSpPr>
        <p:spPr>
          <a:xfrm>
            <a:off x="15294351" y="7293351"/>
            <a:ext cx="2993649" cy="2543486"/>
          </a:xfrm>
          <a:custGeom>
            <a:avLst/>
            <a:gdLst/>
            <a:ahLst/>
            <a:cxnLst/>
            <a:rect l="l" t="t" r="r" b="b"/>
            <a:pathLst>
              <a:path w="2993649" h="2543486">
                <a:moveTo>
                  <a:pt x="0" y="0"/>
                </a:moveTo>
                <a:lnTo>
                  <a:pt x="2993649" y="0"/>
                </a:lnTo>
                <a:lnTo>
                  <a:pt x="2993649" y="2543486"/>
                </a:lnTo>
                <a:lnTo>
                  <a:pt x="0" y="254348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b="-17698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7" name="Freeform 7"/>
          <p:cNvSpPr/>
          <p:nvPr/>
        </p:nvSpPr>
        <p:spPr>
          <a:xfrm rot="1157970">
            <a:off x="16011273" y="1699868"/>
            <a:ext cx="1216482" cy="1149576"/>
          </a:xfrm>
          <a:custGeom>
            <a:avLst/>
            <a:gdLst/>
            <a:ahLst/>
            <a:cxnLst/>
            <a:rect l="l" t="t" r="r" b="b"/>
            <a:pathLst>
              <a:path w="1216482" h="1149576">
                <a:moveTo>
                  <a:pt x="0" y="0"/>
                </a:moveTo>
                <a:lnTo>
                  <a:pt x="1216483" y="0"/>
                </a:lnTo>
                <a:lnTo>
                  <a:pt x="1216483" y="1149576"/>
                </a:lnTo>
                <a:lnTo>
                  <a:pt x="0" y="11495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92565" y="898858"/>
            <a:ext cx="6366963" cy="8489284"/>
          </a:xfrm>
          <a:custGeom>
            <a:avLst/>
            <a:gdLst/>
            <a:ahLst/>
            <a:cxnLst/>
            <a:rect l="l" t="t" r="r" b="b"/>
            <a:pathLst>
              <a:path w="6366963" h="8489284">
                <a:moveTo>
                  <a:pt x="0" y="0"/>
                </a:moveTo>
                <a:lnTo>
                  <a:pt x="6366963" y="0"/>
                </a:lnTo>
                <a:lnTo>
                  <a:pt x="6366963" y="8489284"/>
                </a:lnTo>
                <a:lnTo>
                  <a:pt x="0" y="848928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8025440" y="2205270"/>
            <a:ext cx="9561051" cy="5205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177"/>
              </a:lnSpc>
            </a:pPr>
            <a:r>
              <a:rPr lang="en-US" sz="7788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Thank you for helping me to settle into my new role.</a:t>
            </a:r>
          </a:p>
          <a:p>
            <a:pPr algn="ctr">
              <a:lnSpc>
                <a:spcPts val="8177"/>
              </a:lnSpc>
              <a:spcBef>
                <a:spcPct val="0"/>
              </a:spcBef>
            </a:pPr>
            <a:r>
              <a:rPr lang="en-US" sz="7788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 Please be patient while I get used to coming to school.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D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849297" y="1137035"/>
            <a:ext cx="7294703" cy="7855952"/>
          </a:xfrm>
          <a:custGeom>
            <a:avLst/>
            <a:gdLst/>
            <a:ahLst/>
            <a:cxnLst/>
            <a:rect l="l" t="t" r="r" b="b"/>
            <a:pathLst>
              <a:path w="7294703" h="7855952">
                <a:moveTo>
                  <a:pt x="0" y="0"/>
                </a:moveTo>
                <a:lnTo>
                  <a:pt x="7294703" y="0"/>
                </a:lnTo>
                <a:lnTo>
                  <a:pt x="7294703" y="7855951"/>
                </a:lnTo>
                <a:lnTo>
                  <a:pt x="0" y="785595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1903" b="-11903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TextBox 3"/>
          <p:cNvSpPr txBox="1"/>
          <p:nvPr/>
        </p:nvSpPr>
        <p:spPr>
          <a:xfrm>
            <a:off x="10021870" y="3952204"/>
            <a:ext cx="4885209" cy="11912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61"/>
              </a:lnSpc>
              <a:spcBef>
                <a:spcPct val="0"/>
              </a:spcBef>
            </a:pPr>
            <a:r>
              <a:rPr lang="en-US" sz="8535">
                <a:solidFill>
                  <a:srgbClr val="FFFFFF"/>
                </a:solidFill>
                <a:latin typeface="KG Primary Penmanship"/>
                <a:ea typeface="KG Primary Penmanship"/>
                <a:cs typeface="KG Primary Penmanship"/>
                <a:sym typeface="KG Primary Penmanship"/>
              </a:rPr>
              <a:t>See you soon!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275</Words>
  <Application>Microsoft Macintosh PowerPoint</Application>
  <PresentationFormat>Custom</PresentationFormat>
  <Paragraphs>33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Montserrat Classic Bold</vt:lpstr>
      <vt:lpstr>Arial</vt:lpstr>
      <vt:lpstr>Montserrat Classic</vt:lpstr>
      <vt:lpstr>Calibri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[TEMPLATE] PAWS Introducing A School Dog - Primary</dc:title>
  <cp:lastModifiedBy>Rebecca Holmes</cp:lastModifiedBy>
  <cp:revision>1</cp:revision>
  <dcterms:created xsi:type="dcterms:W3CDTF">2006-08-16T00:00:00Z</dcterms:created>
  <dcterms:modified xsi:type="dcterms:W3CDTF">2024-11-01T12:29:38Z</dcterms:modified>
  <dc:identifier>DAGVOzEcK2Y</dc:identifier>
</cp:coreProperties>
</file>