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0" r:id="rId5"/>
  </p:sldMasterIdLst>
  <p:sldIdLst>
    <p:sldId id="256" r:id="rId6"/>
    <p:sldId id="274" r:id="rId7"/>
    <p:sldId id="275" r:id="rId8"/>
    <p:sldId id="276" r:id="rId9"/>
    <p:sldId id="277" r:id="rId10"/>
    <p:sldId id="263" r:id="rId11"/>
    <p:sldId id="259" r:id="rId12"/>
    <p:sldId id="260" r:id="rId13"/>
    <p:sldId id="269" r:id="rId14"/>
    <p:sldId id="261" r:id="rId15"/>
    <p:sldId id="265" r:id="rId16"/>
    <p:sldId id="271" r:id="rId17"/>
    <p:sldId id="273" r:id="rId18"/>
    <p:sldId id="278" r:id="rId19"/>
    <p:sldId id="279" r:id="rId20"/>
    <p:sldId id="26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66"/>
    <a:srgbClr val="FF9900"/>
    <a:srgbClr val="FFDA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BD42C5-6772-E609-6A72-3E7FEE9F6D08}" v="64" dt="2025-09-03T07:01:46.3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3F1773-4233-446A-8C45-FA2BB1DFDE68}" type="doc">
      <dgm:prSet loTypeId="urn:microsoft.com/office/officeart/2005/8/layout/vList2" loCatId="list" qsTypeId="urn:microsoft.com/office/officeart/2005/8/quickstyle/simple1" qsCatId="simple" csTypeId="urn:microsoft.com/office/officeart/2005/8/colors/accent3_2" csCatId="accent3"/>
      <dgm:spPr/>
      <dgm:t>
        <a:bodyPr/>
        <a:lstStyle/>
        <a:p>
          <a:endParaRPr lang="en-GB"/>
        </a:p>
      </dgm:t>
    </dgm:pt>
    <dgm:pt modelId="{F46BE91B-0731-4928-9A9C-397EA17C6B13}">
      <dgm:prSet/>
      <dgm:spPr/>
      <dgm:t>
        <a:bodyPr/>
        <a:lstStyle/>
        <a:p>
          <a:r>
            <a:rPr lang="en-GB">
              <a:latin typeface="Century Gothic" panose="020B0502020202020204" pitchFamily="34" charset="0"/>
            </a:rPr>
            <a:t>Our learning this year</a:t>
          </a:r>
        </a:p>
      </dgm:t>
    </dgm:pt>
    <dgm:pt modelId="{5CE22F26-1D9F-40B7-92D6-8CFEC2968B60}" type="parTrans" cxnId="{580C8341-8143-45BF-965D-0DB1F8174959}">
      <dgm:prSet/>
      <dgm:spPr/>
      <dgm:t>
        <a:bodyPr/>
        <a:lstStyle/>
        <a:p>
          <a:endParaRPr lang="en-GB"/>
        </a:p>
      </dgm:t>
    </dgm:pt>
    <dgm:pt modelId="{B437010E-719E-4FFA-A656-6FF9D5A1C01A}" type="sibTrans" cxnId="{580C8341-8143-45BF-965D-0DB1F8174959}">
      <dgm:prSet/>
      <dgm:spPr/>
      <dgm:t>
        <a:bodyPr/>
        <a:lstStyle/>
        <a:p>
          <a:endParaRPr lang="en-GB"/>
        </a:p>
      </dgm:t>
    </dgm:pt>
    <dgm:pt modelId="{3267BDCA-2886-4F42-BCFD-96C83766BC22}" type="pres">
      <dgm:prSet presAssocID="{AB3F1773-4233-446A-8C45-FA2BB1DFDE68}" presName="linear" presStyleCnt="0">
        <dgm:presLayoutVars>
          <dgm:animLvl val="lvl"/>
          <dgm:resizeHandles val="exact"/>
        </dgm:presLayoutVars>
      </dgm:prSet>
      <dgm:spPr/>
    </dgm:pt>
    <dgm:pt modelId="{9970FBB9-A371-4FA3-9BE1-7FD985A9053B}" type="pres">
      <dgm:prSet presAssocID="{F46BE91B-0731-4928-9A9C-397EA17C6B13}" presName="parentText" presStyleLbl="node1" presStyleIdx="0" presStyleCnt="1">
        <dgm:presLayoutVars>
          <dgm:chMax val="0"/>
          <dgm:bulletEnabled val="1"/>
        </dgm:presLayoutVars>
      </dgm:prSet>
      <dgm:spPr/>
    </dgm:pt>
  </dgm:ptLst>
  <dgm:cxnLst>
    <dgm:cxn modelId="{341C2D11-9A03-41A1-B8A2-B56A8CE20831}" type="presOf" srcId="{F46BE91B-0731-4928-9A9C-397EA17C6B13}" destId="{9970FBB9-A371-4FA3-9BE1-7FD985A9053B}" srcOrd="0" destOrd="0" presId="urn:microsoft.com/office/officeart/2005/8/layout/vList2"/>
    <dgm:cxn modelId="{580C8341-8143-45BF-965D-0DB1F8174959}" srcId="{AB3F1773-4233-446A-8C45-FA2BB1DFDE68}" destId="{F46BE91B-0731-4928-9A9C-397EA17C6B13}" srcOrd="0" destOrd="0" parTransId="{5CE22F26-1D9F-40B7-92D6-8CFEC2968B60}" sibTransId="{B437010E-719E-4FFA-A656-6FF9D5A1C01A}"/>
    <dgm:cxn modelId="{2419CDFA-0147-4CC3-A416-89E7F8D95E19}" type="presOf" srcId="{AB3F1773-4233-446A-8C45-FA2BB1DFDE68}" destId="{3267BDCA-2886-4F42-BCFD-96C83766BC22}" srcOrd="0" destOrd="0" presId="urn:microsoft.com/office/officeart/2005/8/layout/vList2"/>
    <dgm:cxn modelId="{4E8BC71F-5379-4FDF-9FB5-4D7B6CAC3BC7}" type="presParOf" srcId="{3267BDCA-2886-4F42-BCFD-96C83766BC22}" destId="{9970FBB9-A371-4FA3-9BE1-7FD985A9053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3F1773-4233-446A-8C45-FA2BB1DFDE68}" type="doc">
      <dgm:prSet loTypeId="urn:microsoft.com/office/officeart/2005/8/layout/vList2" loCatId="list" qsTypeId="urn:microsoft.com/office/officeart/2005/8/quickstyle/simple1" qsCatId="simple" csTypeId="urn:microsoft.com/office/officeart/2005/8/colors/accent3_2" csCatId="accent3"/>
      <dgm:spPr/>
      <dgm:t>
        <a:bodyPr/>
        <a:lstStyle/>
        <a:p>
          <a:endParaRPr lang="en-GB"/>
        </a:p>
      </dgm:t>
    </dgm:pt>
    <dgm:pt modelId="{F46BE91B-0731-4928-9A9C-397EA17C6B13}">
      <dgm:prSet/>
      <dgm:spPr/>
      <dgm:t>
        <a:bodyPr/>
        <a:lstStyle/>
        <a:p>
          <a:r>
            <a:rPr lang="en-GB"/>
            <a:t>Our learning this year</a:t>
          </a:r>
        </a:p>
      </dgm:t>
    </dgm:pt>
    <dgm:pt modelId="{5CE22F26-1D9F-40B7-92D6-8CFEC2968B60}" type="parTrans" cxnId="{580C8341-8143-45BF-965D-0DB1F8174959}">
      <dgm:prSet/>
      <dgm:spPr/>
      <dgm:t>
        <a:bodyPr/>
        <a:lstStyle/>
        <a:p>
          <a:endParaRPr lang="en-GB"/>
        </a:p>
      </dgm:t>
    </dgm:pt>
    <dgm:pt modelId="{B437010E-719E-4FFA-A656-6FF9D5A1C01A}" type="sibTrans" cxnId="{580C8341-8143-45BF-965D-0DB1F8174959}">
      <dgm:prSet/>
      <dgm:spPr/>
      <dgm:t>
        <a:bodyPr/>
        <a:lstStyle/>
        <a:p>
          <a:endParaRPr lang="en-GB"/>
        </a:p>
      </dgm:t>
    </dgm:pt>
    <dgm:pt modelId="{3267BDCA-2886-4F42-BCFD-96C83766BC22}" type="pres">
      <dgm:prSet presAssocID="{AB3F1773-4233-446A-8C45-FA2BB1DFDE68}" presName="linear" presStyleCnt="0">
        <dgm:presLayoutVars>
          <dgm:animLvl val="lvl"/>
          <dgm:resizeHandles val="exact"/>
        </dgm:presLayoutVars>
      </dgm:prSet>
      <dgm:spPr/>
    </dgm:pt>
    <dgm:pt modelId="{9970FBB9-A371-4FA3-9BE1-7FD985A9053B}" type="pres">
      <dgm:prSet presAssocID="{F46BE91B-0731-4928-9A9C-397EA17C6B13}" presName="parentText" presStyleLbl="node1" presStyleIdx="0" presStyleCnt="1">
        <dgm:presLayoutVars>
          <dgm:chMax val="0"/>
          <dgm:bulletEnabled val="1"/>
        </dgm:presLayoutVars>
      </dgm:prSet>
      <dgm:spPr/>
    </dgm:pt>
  </dgm:ptLst>
  <dgm:cxnLst>
    <dgm:cxn modelId="{341C2D11-9A03-41A1-B8A2-B56A8CE20831}" type="presOf" srcId="{F46BE91B-0731-4928-9A9C-397EA17C6B13}" destId="{9970FBB9-A371-4FA3-9BE1-7FD985A9053B}" srcOrd="0" destOrd="0" presId="urn:microsoft.com/office/officeart/2005/8/layout/vList2"/>
    <dgm:cxn modelId="{580C8341-8143-45BF-965D-0DB1F8174959}" srcId="{AB3F1773-4233-446A-8C45-FA2BB1DFDE68}" destId="{F46BE91B-0731-4928-9A9C-397EA17C6B13}" srcOrd="0" destOrd="0" parTransId="{5CE22F26-1D9F-40B7-92D6-8CFEC2968B60}" sibTransId="{B437010E-719E-4FFA-A656-6FF9D5A1C01A}"/>
    <dgm:cxn modelId="{2419CDFA-0147-4CC3-A416-89E7F8D95E19}" type="presOf" srcId="{AB3F1773-4233-446A-8C45-FA2BB1DFDE68}" destId="{3267BDCA-2886-4F42-BCFD-96C83766BC22}" srcOrd="0" destOrd="0" presId="urn:microsoft.com/office/officeart/2005/8/layout/vList2"/>
    <dgm:cxn modelId="{4E8BC71F-5379-4FDF-9FB5-4D7B6CAC3BC7}" type="presParOf" srcId="{3267BDCA-2886-4F42-BCFD-96C83766BC22}" destId="{9970FBB9-A371-4FA3-9BE1-7FD985A9053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B3F1773-4233-446A-8C45-FA2BB1DFDE68}" type="doc">
      <dgm:prSet loTypeId="urn:microsoft.com/office/officeart/2005/8/layout/vList2" loCatId="list" qsTypeId="urn:microsoft.com/office/officeart/2005/8/quickstyle/simple1" qsCatId="simple" csTypeId="urn:microsoft.com/office/officeart/2005/8/colors/accent3_2" csCatId="accent3"/>
      <dgm:spPr/>
      <dgm:t>
        <a:bodyPr/>
        <a:lstStyle/>
        <a:p>
          <a:endParaRPr lang="en-GB"/>
        </a:p>
      </dgm:t>
    </dgm:pt>
    <dgm:pt modelId="{F46BE91B-0731-4928-9A9C-397EA17C6B13}">
      <dgm:prSet/>
      <dgm:spPr/>
      <dgm:t>
        <a:bodyPr/>
        <a:lstStyle/>
        <a:p>
          <a:r>
            <a:rPr lang="en-GB">
              <a:latin typeface="Century Gothic" panose="020B0502020202020204" pitchFamily="34" charset="0"/>
            </a:rPr>
            <a:t>Our learning this year</a:t>
          </a:r>
        </a:p>
      </dgm:t>
    </dgm:pt>
    <dgm:pt modelId="{5CE22F26-1D9F-40B7-92D6-8CFEC2968B60}" type="parTrans" cxnId="{580C8341-8143-45BF-965D-0DB1F8174959}">
      <dgm:prSet/>
      <dgm:spPr/>
      <dgm:t>
        <a:bodyPr/>
        <a:lstStyle/>
        <a:p>
          <a:endParaRPr lang="en-GB"/>
        </a:p>
      </dgm:t>
    </dgm:pt>
    <dgm:pt modelId="{B437010E-719E-4FFA-A656-6FF9D5A1C01A}" type="sibTrans" cxnId="{580C8341-8143-45BF-965D-0DB1F8174959}">
      <dgm:prSet/>
      <dgm:spPr/>
      <dgm:t>
        <a:bodyPr/>
        <a:lstStyle/>
        <a:p>
          <a:endParaRPr lang="en-GB"/>
        </a:p>
      </dgm:t>
    </dgm:pt>
    <dgm:pt modelId="{3267BDCA-2886-4F42-BCFD-96C83766BC22}" type="pres">
      <dgm:prSet presAssocID="{AB3F1773-4233-446A-8C45-FA2BB1DFDE68}" presName="linear" presStyleCnt="0">
        <dgm:presLayoutVars>
          <dgm:animLvl val="lvl"/>
          <dgm:resizeHandles val="exact"/>
        </dgm:presLayoutVars>
      </dgm:prSet>
      <dgm:spPr/>
    </dgm:pt>
    <dgm:pt modelId="{9970FBB9-A371-4FA3-9BE1-7FD985A9053B}" type="pres">
      <dgm:prSet presAssocID="{F46BE91B-0731-4928-9A9C-397EA17C6B13}" presName="parentText" presStyleLbl="node1" presStyleIdx="0" presStyleCnt="1">
        <dgm:presLayoutVars>
          <dgm:chMax val="0"/>
          <dgm:bulletEnabled val="1"/>
        </dgm:presLayoutVars>
      </dgm:prSet>
      <dgm:spPr/>
    </dgm:pt>
  </dgm:ptLst>
  <dgm:cxnLst>
    <dgm:cxn modelId="{341C2D11-9A03-41A1-B8A2-B56A8CE20831}" type="presOf" srcId="{F46BE91B-0731-4928-9A9C-397EA17C6B13}" destId="{9970FBB9-A371-4FA3-9BE1-7FD985A9053B}" srcOrd="0" destOrd="0" presId="urn:microsoft.com/office/officeart/2005/8/layout/vList2"/>
    <dgm:cxn modelId="{580C8341-8143-45BF-965D-0DB1F8174959}" srcId="{AB3F1773-4233-446A-8C45-FA2BB1DFDE68}" destId="{F46BE91B-0731-4928-9A9C-397EA17C6B13}" srcOrd="0" destOrd="0" parTransId="{5CE22F26-1D9F-40B7-92D6-8CFEC2968B60}" sibTransId="{B437010E-719E-4FFA-A656-6FF9D5A1C01A}"/>
    <dgm:cxn modelId="{2419CDFA-0147-4CC3-A416-89E7F8D95E19}" type="presOf" srcId="{AB3F1773-4233-446A-8C45-FA2BB1DFDE68}" destId="{3267BDCA-2886-4F42-BCFD-96C83766BC22}" srcOrd="0" destOrd="0" presId="urn:microsoft.com/office/officeart/2005/8/layout/vList2"/>
    <dgm:cxn modelId="{4E8BC71F-5379-4FDF-9FB5-4D7B6CAC3BC7}" type="presParOf" srcId="{3267BDCA-2886-4F42-BCFD-96C83766BC22}" destId="{9970FBB9-A371-4FA3-9BE1-7FD985A9053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0334FD-9D06-4789-B805-6876B4E0ADBB}" type="doc">
      <dgm:prSet loTypeId="urn:microsoft.com/office/officeart/2008/layout/AlternatingHexagons" loCatId="list" qsTypeId="urn:microsoft.com/office/officeart/2005/8/quickstyle/simple1" qsCatId="simple" csTypeId="urn:microsoft.com/office/officeart/2005/8/colors/accent3_2" csCatId="accent3" phldr="1"/>
      <dgm:spPr/>
      <dgm:t>
        <a:bodyPr/>
        <a:lstStyle/>
        <a:p>
          <a:endParaRPr lang="en-GB"/>
        </a:p>
      </dgm:t>
    </dgm:pt>
    <dgm:pt modelId="{1E364236-E927-4DB1-A1A1-A4FCEE7B4080}">
      <dgm:prSet phldrT="[Text]"/>
      <dgm:spPr/>
      <dgm:t>
        <a:bodyPr/>
        <a:lstStyle/>
        <a:p>
          <a:r>
            <a:rPr lang="en-GB">
              <a:latin typeface="Century Gothic" panose="020B0502020202020204" pitchFamily="34" charset="0"/>
            </a:rPr>
            <a:t>Never give up</a:t>
          </a:r>
        </a:p>
      </dgm:t>
    </dgm:pt>
    <dgm:pt modelId="{5A4A6E70-F148-46A4-B975-69B5399A03C8}" type="parTrans" cxnId="{B2F7ECA1-6269-4165-BECC-D5EEB9F1E018}">
      <dgm:prSet/>
      <dgm:spPr/>
      <dgm:t>
        <a:bodyPr/>
        <a:lstStyle/>
        <a:p>
          <a:endParaRPr lang="en-GB"/>
        </a:p>
      </dgm:t>
    </dgm:pt>
    <dgm:pt modelId="{E4B3E633-1B93-47F4-B580-EFD18B9A343D}" type="sibTrans" cxnId="{B2F7ECA1-6269-4165-BECC-D5EEB9F1E018}">
      <dgm:prSet/>
      <dgm:spPr/>
      <dgm:t>
        <a:bodyPr/>
        <a:lstStyle/>
        <a:p>
          <a:endParaRPr lang="en-GB">
            <a:latin typeface="Century Gothic" panose="020B0502020202020204" pitchFamily="34" charset="0"/>
          </a:endParaRPr>
        </a:p>
      </dgm:t>
    </dgm:pt>
    <dgm:pt modelId="{1C75DD00-8825-437B-9533-311D50969B8A}">
      <dgm:prSet phldrT="[Text]"/>
      <dgm:spPr/>
      <dgm:t>
        <a:bodyPr/>
        <a:lstStyle/>
        <a:p>
          <a:r>
            <a:rPr lang="en-GB">
              <a:latin typeface="Century Gothic" panose="020B0502020202020204" pitchFamily="34" charset="0"/>
            </a:rPr>
            <a:t>Mistakes are good</a:t>
          </a:r>
        </a:p>
      </dgm:t>
    </dgm:pt>
    <dgm:pt modelId="{D43D84F2-4030-458A-BB82-749F0A1AFC80}" type="parTrans" cxnId="{395660C8-905C-4538-A54D-5AF7B483235A}">
      <dgm:prSet/>
      <dgm:spPr/>
      <dgm:t>
        <a:bodyPr/>
        <a:lstStyle/>
        <a:p>
          <a:endParaRPr lang="en-GB"/>
        </a:p>
      </dgm:t>
    </dgm:pt>
    <dgm:pt modelId="{6ED8487F-4782-486E-A995-F22DB5D1F50E}" type="sibTrans" cxnId="{395660C8-905C-4538-A54D-5AF7B483235A}">
      <dgm:prSet/>
      <dgm:spPr/>
      <dgm:t>
        <a:bodyPr/>
        <a:lstStyle/>
        <a:p>
          <a:endParaRPr lang="en-GB"/>
        </a:p>
      </dgm:t>
    </dgm:pt>
    <dgm:pt modelId="{42F90B45-E57B-4B85-B4B2-9BE2800F648E}">
      <dgm:prSet phldrT="[Text]"/>
      <dgm:spPr/>
      <dgm:t>
        <a:bodyPr/>
        <a:lstStyle/>
        <a:p>
          <a:r>
            <a:rPr lang="en-GB">
              <a:latin typeface="Century Gothic" panose="020B0502020202020204" pitchFamily="34" charset="0"/>
            </a:rPr>
            <a:t>We learn from each other</a:t>
          </a:r>
        </a:p>
      </dgm:t>
    </dgm:pt>
    <dgm:pt modelId="{5D70283D-F159-4D1A-83D4-F01B32CA9E44}" type="parTrans" cxnId="{255FFE5D-0206-4740-AE4C-0AD425999827}">
      <dgm:prSet/>
      <dgm:spPr/>
      <dgm:t>
        <a:bodyPr/>
        <a:lstStyle/>
        <a:p>
          <a:endParaRPr lang="en-GB"/>
        </a:p>
      </dgm:t>
    </dgm:pt>
    <dgm:pt modelId="{62AA6E91-8F4E-49D4-925A-1BB22B5ACD2F}" type="sibTrans" cxnId="{255FFE5D-0206-4740-AE4C-0AD425999827}">
      <dgm:prSet/>
      <dgm:spPr/>
      <dgm:t>
        <a:bodyPr/>
        <a:lstStyle/>
        <a:p>
          <a:endParaRPr lang="en-GB">
            <a:latin typeface="Century Gothic" panose="020B0502020202020204" pitchFamily="34" charset="0"/>
          </a:endParaRPr>
        </a:p>
      </dgm:t>
    </dgm:pt>
    <dgm:pt modelId="{4A5EE5E7-C939-4478-9A67-9B4473EA8FCE}">
      <dgm:prSet phldrT="[Text]"/>
      <dgm:spPr/>
      <dgm:t>
        <a:bodyPr/>
        <a:lstStyle/>
        <a:p>
          <a:r>
            <a:rPr lang="en-GB">
              <a:latin typeface="Century Gothic" panose="020B0502020202020204" pitchFamily="34" charset="0"/>
            </a:rPr>
            <a:t>Every day is a new day</a:t>
          </a:r>
        </a:p>
      </dgm:t>
    </dgm:pt>
    <dgm:pt modelId="{FE60F0AA-763E-40A4-9C1B-109B97E0F0D2}" type="parTrans" cxnId="{939C694F-BB31-4F2D-BA02-0AD48FDFA42E}">
      <dgm:prSet/>
      <dgm:spPr/>
      <dgm:t>
        <a:bodyPr/>
        <a:lstStyle/>
        <a:p>
          <a:endParaRPr lang="en-GB"/>
        </a:p>
      </dgm:t>
    </dgm:pt>
    <dgm:pt modelId="{6E131C4E-67FA-4152-BAF5-DC77743FEA31}" type="sibTrans" cxnId="{939C694F-BB31-4F2D-BA02-0AD48FDFA42E}">
      <dgm:prSet/>
      <dgm:spPr/>
      <dgm:t>
        <a:bodyPr/>
        <a:lstStyle/>
        <a:p>
          <a:endParaRPr lang="en-GB"/>
        </a:p>
      </dgm:t>
    </dgm:pt>
    <dgm:pt modelId="{569783BD-338C-4257-901C-BCA17768542E}">
      <dgm:prSet phldrT="[Text]"/>
      <dgm:spPr/>
      <dgm:t>
        <a:bodyPr/>
        <a:lstStyle/>
        <a:p>
          <a:r>
            <a:rPr lang="en-GB">
              <a:latin typeface="Century Gothic" panose="020B0502020202020204" pitchFamily="34" charset="0"/>
            </a:rPr>
            <a:t>Teamwork</a:t>
          </a:r>
        </a:p>
      </dgm:t>
    </dgm:pt>
    <dgm:pt modelId="{B72AED3D-C2B6-4073-B4C8-9708061CC3B3}" type="parTrans" cxnId="{88C6153F-D182-4B84-A04D-02E1C45652E8}">
      <dgm:prSet/>
      <dgm:spPr/>
      <dgm:t>
        <a:bodyPr/>
        <a:lstStyle/>
        <a:p>
          <a:endParaRPr lang="en-GB"/>
        </a:p>
      </dgm:t>
    </dgm:pt>
    <dgm:pt modelId="{04867239-68CB-4323-B3FF-D829D7BBAF8F}" type="sibTrans" cxnId="{88C6153F-D182-4B84-A04D-02E1C45652E8}">
      <dgm:prSet/>
      <dgm:spPr/>
      <dgm:t>
        <a:bodyPr/>
        <a:lstStyle/>
        <a:p>
          <a:endParaRPr lang="en-GB">
            <a:latin typeface="Century Gothic" panose="020B0502020202020204" pitchFamily="34" charset="0"/>
          </a:endParaRPr>
        </a:p>
      </dgm:t>
    </dgm:pt>
    <dgm:pt modelId="{3B8DB51F-2C05-479E-9EFF-9A3A0D3F273C}">
      <dgm:prSet phldrT="[Text]"/>
      <dgm:spPr/>
      <dgm:t>
        <a:bodyPr/>
        <a:lstStyle/>
        <a:p>
          <a:r>
            <a:rPr lang="en-GB">
              <a:latin typeface="Century Gothic" panose="020B0502020202020204" pitchFamily="34" charset="0"/>
            </a:rPr>
            <a:t>Supporting each other to do well</a:t>
          </a:r>
        </a:p>
      </dgm:t>
    </dgm:pt>
    <dgm:pt modelId="{1DF967CA-0C2D-45F8-B5BF-93C3DBBBAF70}" type="parTrans" cxnId="{BCED5AA9-91A9-40FD-B499-3EF7F6852936}">
      <dgm:prSet/>
      <dgm:spPr/>
      <dgm:t>
        <a:bodyPr/>
        <a:lstStyle/>
        <a:p>
          <a:endParaRPr lang="en-GB"/>
        </a:p>
      </dgm:t>
    </dgm:pt>
    <dgm:pt modelId="{7812BF7E-C3D1-4353-B8EB-D1DD08F2F43E}" type="sibTrans" cxnId="{BCED5AA9-91A9-40FD-B499-3EF7F6852936}">
      <dgm:prSet/>
      <dgm:spPr/>
      <dgm:t>
        <a:bodyPr/>
        <a:lstStyle/>
        <a:p>
          <a:endParaRPr lang="en-GB"/>
        </a:p>
      </dgm:t>
    </dgm:pt>
    <dgm:pt modelId="{A1FB9F1F-2AAE-4939-AA54-B7D872875515}" type="pres">
      <dgm:prSet presAssocID="{000334FD-9D06-4789-B805-6876B4E0ADBB}" presName="Name0" presStyleCnt="0">
        <dgm:presLayoutVars>
          <dgm:chMax/>
          <dgm:chPref/>
          <dgm:dir/>
          <dgm:animLvl val="lvl"/>
        </dgm:presLayoutVars>
      </dgm:prSet>
      <dgm:spPr/>
    </dgm:pt>
    <dgm:pt modelId="{250551BC-FC54-4B53-A9C2-5E0F5BE6121D}" type="pres">
      <dgm:prSet presAssocID="{1E364236-E927-4DB1-A1A1-A4FCEE7B4080}" presName="composite" presStyleCnt="0"/>
      <dgm:spPr/>
    </dgm:pt>
    <dgm:pt modelId="{971D41B7-3CE9-4C54-95B6-FDF6D2D5E05F}" type="pres">
      <dgm:prSet presAssocID="{1E364236-E927-4DB1-A1A1-A4FCEE7B4080}" presName="Parent1" presStyleLbl="node1" presStyleIdx="0" presStyleCnt="6">
        <dgm:presLayoutVars>
          <dgm:chMax val="1"/>
          <dgm:chPref val="1"/>
          <dgm:bulletEnabled val="1"/>
        </dgm:presLayoutVars>
      </dgm:prSet>
      <dgm:spPr/>
    </dgm:pt>
    <dgm:pt modelId="{56423528-2F7F-43BD-AB4E-04BE816D2378}" type="pres">
      <dgm:prSet presAssocID="{1E364236-E927-4DB1-A1A1-A4FCEE7B4080}" presName="Childtext1" presStyleLbl="revTx" presStyleIdx="0" presStyleCnt="3" custScaleX="41880">
        <dgm:presLayoutVars>
          <dgm:chMax val="0"/>
          <dgm:chPref val="0"/>
          <dgm:bulletEnabled val="1"/>
        </dgm:presLayoutVars>
      </dgm:prSet>
      <dgm:spPr/>
    </dgm:pt>
    <dgm:pt modelId="{DD42FA64-F532-4299-9CB9-04B1C17C0B83}" type="pres">
      <dgm:prSet presAssocID="{1E364236-E927-4DB1-A1A1-A4FCEE7B4080}" presName="BalanceSpacing" presStyleCnt="0"/>
      <dgm:spPr/>
    </dgm:pt>
    <dgm:pt modelId="{3A2475D0-B2CF-44FE-99D7-A153AFEA22F3}" type="pres">
      <dgm:prSet presAssocID="{1E364236-E927-4DB1-A1A1-A4FCEE7B4080}" presName="BalanceSpacing1" presStyleCnt="0"/>
      <dgm:spPr/>
    </dgm:pt>
    <dgm:pt modelId="{D17683EF-23F5-4768-92AD-6389AA4BD23F}" type="pres">
      <dgm:prSet presAssocID="{E4B3E633-1B93-47F4-B580-EFD18B9A343D}" presName="Accent1Text" presStyleLbl="node1" presStyleIdx="1" presStyleCnt="6" custLinFactNeighborX="480" custLinFactNeighborY="-4"/>
      <dgm:spPr/>
    </dgm:pt>
    <dgm:pt modelId="{880A5319-3277-45C9-BACE-CAE4AFE1D100}" type="pres">
      <dgm:prSet presAssocID="{E4B3E633-1B93-47F4-B580-EFD18B9A343D}" presName="spaceBetweenRectangles" presStyleCnt="0"/>
      <dgm:spPr/>
    </dgm:pt>
    <dgm:pt modelId="{51B2A882-A05B-45B2-A3B3-4E315C46186D}" type="pres">
      <dgm:prSet presAssocID="{42F90B45-E57B-4B85-B4B2-9BE2800F648E}" presName="composite" presStyleCnt="0"/>
      <dgm:spPr/>
    </dgm:pt>
    <dgm:pt modelId="{74056340-D191-44A9-9F00-37F33FFB73FE}" type="pres">
      <dgm:prSet presAssocID="{42F90B45-E57B-4B85-B4B2-9BE2800F648E}" presName="Parent1" presStyleLbl="node1" presStyleIdx="2" presStyleCnt="6">
        <dgm:presLayoutVars>
          <dgm:chMax val="1"/>
          <dgm:chPref val="1"/>
          <dgm:bulletEnabled val="1"/>
        </dgm:presLayoutVars>
      </dgm:prSet>
      <dgm:spPr/>
    </dgm:pt>
    <dgm:pt modelId="{F6CDFA81-49EB-4CAF-AF79-E5ED6BDF09D7}" type="pres">
      <dgm:prSet presAssocID="{42F90B45-E57B-4B85-B4B2-9BE2800F648E}" presName="Childtext1" presStyleLbl="revTx" presStyleIdx="1" presStyleCnt="3">
        <dgm:presLayoutVars>
          <dgm:chMax val="0"/>
          <dgm:chPref val="0"/>
          <dgm:bulletEnabled val="1"/>
        </dgm:presLayoutVars>
      </dgm:prSet>
      <dgm:spPr/>
    </dgm:pt>
    <dgm:pt modelId="{3F16786D-4CAD-4265-9D07-1B575D17C149}" type="pres">
      <dgm:prSet presAssocID="{42F90B45-E57B-4B85-B4B2-9BE2800F648E}" presName="BalanceSpacing" presStyleCnt="0"/>
      <dgm:spPr/>
    </dgm:pt>
    <dgm:pt modelId="{1AB7931D-A93E-430A-8DA8-8962EA5D8575}" type="pres">
      <dgm:prSet presAssocID="{42F90B45-E57B-4B85-B4B2-9BE2800F648E}" presName="BalanceSpacing1" presStyleCnt="0"/>
      <dgm:spPr/>
    </dgm:pt>
    <dgm:pt modelId="{06219F38-C592-4925-B0A0-DF7E06F87C04}" type="pres">
      <dgm:prSet presAssocID="{62AA6E91-8F4E-49D4-925A-1BB22B5ACD2F}" presName="Accent1Text" presStyleLbl="node1" presStyleIdx="3" presStyleCnt="6"/>
      <dgm:spPr/>
    </dgm:pt>
    <dgm:pt modelId="{7297BAAA-6A90-49D9-9E43-8019AE2722D7}" type="pres">
      <dgm:prSet presAssocID="{62AA6E91-8F4E-49D4-925A-1BB22B5ACD2F}" presName="spaceBetweenRectangles" presStyleCnt="0"/>
      <dgm:spPr/>
    </dgm:pt>
    <dgm:pt modelId="{E06DC526-4D11-4911-A976-0635C57DECE0}" type="pres">
      <dgm:prSet presAssocID="{569783BD-338C-4257-901C-BCA17768542E}" presName="composite" presStyleCnt="0"/>
      <dgm:spPr/>
    </dgm:pt>
    <dgm:pt modelId="{2A9DDDF2-8531-431B-BCCD-43EE0B49E87D}" type="pres">
      <dgm:prSet presAssocID="{569783BD-338C-4257-901C-BCA17768542E}" presName="Parent1" presStyleLbl="node1" presStyleIdx="4" presStyleCnt="6">
        <dgm:presLayoutVars>
          <dgm:chMax val="1"/>
          <dgm:chPref val="1"/>
          <dgm:bulletEnabled val="1"/>
        </dgm:presLayoutVars>
      </dgm:prSet>
      <dgm:spPr/>
    </dgm:pt>
    <dgm:pt modelId="{CF9DC926-0C5C-459A-B84F-98FA996C4F82}" type="pres">
      <dgm:prSet presAssocID="{569783BD-338C-4257-901C-BCA17768542E}" presName="Childtext1" presStyleLbl="revTx" presStyleIdx="2" presStyleCnt="3">
        <dgm:presLayoutVars>
          <dgm:chMax val="0"/>
          <dgm:chPref val="0"/>
          <dgm:bulletEnabled val="1"/>
        </dgm:presLayoutVars>
      </dgm:prSet>
      <dgm:spPr/>
    </dgm:pt>
    <dgm:pt modelId="{AA0624C7-42C4-479A-8DBE-D7D8EC5CB055}" type="pres">
      <dgm:prSet presAssocID="{569783BD-338C-4257-901C-BCA17768542E}" presName="BalanceSpacing" presStyleCnt="0"/>
      <dgm:spPr/>
    </dgm:pt>
    <dgm:pt modelId="{2847D18A-0174-488E-BA73-5884B7C0DD34}" type="pres">
      <dgm:prSet presAssocID="{569783BD-338C-4257-901C-BCA17768542E}" presName="BalanceSpacing1" presStyleCnt="0"/>
      <dgm:spPr/>
    </dgm:pt>
    <dgm:pt modelId="{D25B885C-559D-479B-826B-1215A96B7106}" type="pres">
      <dgm:prSet presAssocID="{04867239-68CB-4323-B3FF-D829D7BBAF8F}" presName="Accent1Text" presStyleLbl="node1" presStyleIdx="5" presStyleCnt="6"/>
      <dgm:spPr/>
    </dgm:pt>
  </dgm:ptLst>
  <dgm:cxnLst>
    <dgm:cxn modelId="{B7BE0831-2B22-4AA4-AD33-3AA534093E67}" type="presOf" srcId="{04867239-68CB-4323-B3FF-D829D7BBAF8F}" destId="{D25B885C-559D-479B-826B-1215A96B7106}" srcOrd="0" destOrd="0" presId="urn:microsoft.com/office/officeart/2008/layout/AlternatingHexagons"/>
    <dgm:cxn modelId="{88C6153F-D182-4B84-A04D-02E1C45652E8}" srcId="{000334FD-9D06-4789-B805-6876B4E0ADBB}" destId="{569783BD-338C-4257-901C-BCA17768542E}" srcOrd="2" destOrd="0" parTransId="{B72AED3D-C2B6-4073-B4C8-9708061CC3B3}" sibTransId="{04867239-68CB-4323-B3FF-D829D7BBAF8F}"/>
    <dgm:cxn modelId="{255FFE5D-0206-4740-AE4C-0AD425999827}" srcId="{000334FD-9D06-4789-B805-6876B4E0ADBB}" destId="{42F90B45-E57B-4B85-B4B2-9BE2800F648E}" srcOrd="1" destOrd="0" parTransId="{5D70283D-F159-4D1A-83D4-F01B32CA9E44}" sibTransId="{62AA6E91-8F4E-49D4-925A-1BB22B5ACD2F}"/>
    <dgm:cxn modelId="{9C7B7347-B426-4775-A931-A21CF6B89CEC}" type="presOf" srcId="{569783BD-338C-4257-901C-BCA17768542E}" destId="{2A9DDDF2-8531-431B-BCCD-43EE0B49E87D}" srcOrd="0" destOrd="0" presId="urn:microsoft.com/office/officeart/2008/layout/AlternatingHexagons"/>
    <dgm:cxn modelId="{A5793C6A-6AED-41C0-83D7-2C188CF2B3A8}" type="presOf" srcId="{1C75DD00-8825-437B-9533-311D50969B8A}" destId="{56423528-2F7F-43BD-AB4E-04BE816D2378}" srcOrd="0" destOrd="0" presId="urn:microsoft.com/office/officeart/2008/layout/AlternatingHexagons"/>
    <dgm:cxn modelId="{939C694F-BB31-4F2D-BA02-0AD48FDFA42E}" srcId="{42F90B45-E57B-4B85-B4B2-9BE2800F648E}" destId="{4A5EE5E7-C939-4478-9A67-9B4473EA8FCE}" srcOrd="0" destOrd="0" parTransId="{FE60F0AA-763E-40A4-9C1B-109B97E0F0D2}" sibTransId="{6E131C4E-67FA-4152-BAF5-DC77743FEA31}"/>
    <dgm:cxn modelId="{CD5ABE71-EF83-44B1-A6F8-0A434340AB63}" type="presOf" srcId="{62AA6E91-8F4E-49D4-925A-1BB22B5ACD2F}" destId="{06219F38-C592-4925-B0A0-DF7E06F87C04}" srcOrd="0" destOrd="0" presId="urn:microsoft.com/office/officeart/2008/layout/AlternatingHexagons"/>
    <dgm:cxn modelId="{81DD6388-9E87-407A-994A-83A2CDE46ED7}" type="presOf" srcId="{000334FD-9D06-4789-B805-6876B4E0ADBB}" destId="{A1FB9F1F-2AAE-4939-AA54-B7D872875515}" srcOrd="0" destOrd="0" presId="urn:microsoft.com/office/officeart/2008/layout/AlternatingHexagons"/>
    <dgm:cxn modelId="{A9FB7E8F-6320-444E-B4AA-1F801161156E}" type="presOf" srcId="{E4B3E633-1B93-47F4-B580-EFD18B9A343D}" destId="{D17683EF-23F5-4768-92AD-6389AA4BD23F}" srcOrd="0" destOrd="0" presId="urn:microsoft.com/office/officeart/2008/layout/AlternatingHexagons"/>
    <dgm:cxn modelId="{0C51F292-0D2C-4FBC-89DF-3B294F3B7000}" type="presOf" srcId="{1E364236-E927-4DB1-A1A1-A4FCEE7B4080}" destId="{971D41B7-3CE9-4C54-95B6-FDF6D2D5E05F}" srcOrd="0" destOrd="0" presId="urn:microsoft.com/office/officeart/2008/layout/AlternatingHexagons"/>
    <dgm:cxn modelId="{B2F7ECA1-6269-4165-BECC-D5EEB9F1E018}" srcId="{000334FD-9D06-4789-B805-6876B4E0ADBB}" destId="{1E364236-E927-4DB1-A1A1-A4FCEE7B4080}" srcOrd="0" destOrd="0" parTransId="{5A4A6E70-F148-46A4-B975-69B5399A03C8}" sibTransId="{E4B3E633-1B93-47F4-B580-EFD18B9A343D}"/>
    <dgm:cxn modelId="{604E27A2-BE48-4CA8-81A9-D6AD16AE1D7F}" type="presOf" srcId="{3B8DB51F-2C05-479E-9EFF-9A3A0D3F273C}" destId="{CF9DC926-0C5C-459A-B84F-98FA996C4F82}" srcOrd="0" destOrd="0" presId="urn:microsoft.com/office/officeart/2008/layout/AlternatingHexagons"/>
    <dgm:cxn modelId="{BCED5AA9-91A9-40FD-B499-3EF7F6852936}" srcId="{569783BD-338C-4257-901C-BCA17768542E}" destId="{3B8DB51F-2C05-479E-9EFF-9A3A0D3F273C}" srcOrd="0" destOrd="0" parTransId="{1DF967CA-0C2D-45F8-B5BF-93C3DBBBAF70}" sibTransId="{7812BF7E-C3D1-4353-B8EB-D1DD08F2F43E}"/>
    <dgm:cxn modelId="{395660C8-905C-4538-A54D-5AF7B483235A}" srcId="{1E364236-E927-4DB1-A1A1-A4FCEE7B4080}" destId="{1C75DD00-8825-437B-9533-311D50969B8A}" srcOrd="0" destOrd="0" parTransId="{D43D84F2-4030-458A-BB82-749F0A1AFC80}" sibTransId="{6ED8487F-4782-486E-A995-F22DB5D1F50E}"/>
    <dgm:cxn modelId="{5B1790DF-1D64-414C-874E-C94B999A1451}" type="presOf" srcId="{42F90B45-E57B-4B85-B4B2-9BE2800F648E}" destId="{74056340-D191-44A9-9F00-37F33FFB73FE}" srcOrd="0" destOrd="0" presId="urn:microsoft.com/office/officeart/2008/layout/AlternatingHexagons"/>
    <dgm:cxn modelId="{9245AAE5-DF36-424F-9271-19D5B20E3D96}" type="presOf" srcId="{4A5EE5E7-C939-4478-9A67-9B4473EA8FCE}" destId="{F6CDFA81-49EB-4CAF-AF79-E5ED6BDF09D7}" srcOrd="0" destOrd="0" presId="urn:microsoft.com/office/officeart/2008/layout/AlternatingHexagons"/>
    <dgm:cxn modelId="{412FC9EF-BAA1-4083-BDD6-3238FB81111E}" type="presParOf" srcId="{A1FB9F1F-2AAE-4939-AA54-B7D872875515}" destId="{250551BC-FC54-4B53-A9C2-5E0F5BE6121D}" srcOrd="0" destOrd="0" presId="urn:microsoft.com/office/officeart/2008/layout/AlternatingHexagons"/>
    <dgm:cxn modelId="{E66FCB40-091F-4C1E-8AAE-80640D0C3A90}" type="presParOf" srcId="{250551BC-FC54-4B53-A9C2-5E0F5BE6121D}" destId="{971D41B7-3CE9-4C54-95B6-FDF6D2D5E05F}" srcOrd="0" destOrd="0" presId="urn:microsoft.com/office/officeart/2008/layout/AlternatingHexagons"/>
    <dgm:cxn modelId="{0C02F76C-A6F0-4DF3-AD12-83D64BC62002}" type="presParOf" srcId="{250551BC-FC54-4B53-A9C2-5E0F5BE6121D}" destId="{56423528-2F7F-43BD-AB4E-04BE816D2378}" srcOrd="1" destOrd="0" presId="urn:microsoft.com/office/officeart/2008/layout/AlternatingHexagons"/>
    <dgm:cxn modelId="{92AA762B-FE09-4206-92D8-CC759B4F65A3}" type="presParOf" srcId="{250551BC-FC54-4B53-A9C2-5E0F5BE6121D}" destId="{DD42FA64-F532-4299-9CB9-04B1C17C0B83}" srcOrd="2" destOrd="0" presId="urn:microsoft.com/office/officeart/2008/layout/AlternatingHexagons"/>
    <dgm:cxn modelId="{A28BAB54-4DEC-4093-8478-82F99E8F74AA}" type="presParOf" srcId="{250551BC-FC54-4B53-A9C2-5E0F5BE6121D}" destId="{3A2475D0-B2CF-44FE-99D7-A153AFEA22F3}" srcOrd="3" destOrd="0" presId="urn:microsoft.com/office/officeart/2008/layout/AlternatingHexagons"/>
    <dgm:cxn modelId="{8797B0FB-92DD-461B-A4E1-91624A08DA30}" type="presParOf" srcId="{250551BC-FC54-4B53-A9C2-5E0F5BE6121D}" destId="{D17683EF-23F5-4768-92AD-6389AA4BD23F}" srcOrd="4" destOrd="0" presId="urn:microsoft.com/office/officeart/2008/layout/AlternatingHexagons"/>
    <dgm:cxn modelId="{89723617-60BB-438B-876B-8BD835A126D4}" type="presParOf" srcId="{A1FB9F1F-2AAE-4939-AA54-B7D872875515}" destId="{880A5319-3277-45C9-BACE-CAE4AFE1D100}" srcOrd="1" destOrd="0" presId="urn:microsoft.com/office/officeart/2008/layout/AlternatingHexagons"/>
    <dgm:cxn modelId="{2606BF25-C3CB-4703-B07D-6A957422E49E}" type="presParOf" srcId="{A1FB9F1F-2AAE-4939-AA54-B7D872875515}" destId="{51B2A882-A05B-45B2-A3B3-4E315C46186D}" srcOrd="2" destOrd="0" presId="urn:microsoft.com/office/officeart/2008/layout/AlternatingHexagons"/>
    <dgm:cxn modelId="{D2F5FD2E-5EA2-4BC1-9347-6F6E8D6ADFE7}" type="presParOf" srcId="{51B2A882-A05B-45B2-A3B3-4E315C46186D}" destId="{74056340-D191-44A9-9F00-37F33FFB73FE}" srcOrd="0" destOrd="0" presId="urn:microsoft.com/office/officeart/2008/layout/AlternatingHexagons"/>
    <dgm:cxn modelId="{50CE85CA-E0C0-404B-A3DB-3D0E95E6F7A5}" type="presParOf" srcId="{51B2A882-A05B-45B2-A3B3-4E315C46186D}" destId="{F6CDFA81-49EB-4CAF-AF79-E5ED6BDF09D7}" srcOrd="1" destOrd="0" presId="urn:microsoft.com/office/officeart/2008/layout/AlternatingHexagons"/>
    <dgm:cxn modelId="{9808899D-2F4E-44E1-8E94-3372DBFBF654}" type="presParOf" srcId="{51B2A882-A05B-45B2-A3B3-4E315C46186D}" destId="{3F16786D-4CAD-4265-9D07-1B575D17C149}" srcOrd="2" destOrd="0" presId="urn:microsoft.com/office/officeart/2008/layout/AlternatingHexagons"/>
    <dgm:cxn modelId="{2CD1B223-FBBE-45F7-82B9-ACED0A6FBFF5}" type="presParOf" srcId="{51B2A882-A05B-45B2-A3B3-4E315C46186D}" destId="{1AB7931D-A93E-430A-8DA8-8962EA5D8575}" srcOrd="3" destOrd="0" presId="urn:microsoft.com/office/officeart/2008/layout/AlternatingHexagons"/>
    <dgm:cxn modelId="{2D06DC31-DB35-4B53-A7A7-55EC5931C915}" type="presParOf" srcId="{51B2A882-A05B-45B2-A3B3-4E315C46186D}" destId="{06219F38-C592-4925-B0A0-DF7E06F87C04}" srcOrd="4" destOrd="0" presId="urn:microsoft.com/office/officeart/2008/layout/AlternatingHexagons"/>
    <dgm:cxn modelId="{2E22F158-5606-4D41-A74E-CE3D05F9C6BE}" type="presParOf" srcId="{A1FB9F1F-2AAE-4939-AA54-B7D872875515}" destId="{7297BAAA-6A90-49D9-9E43-8019AE2722D7}" srcOrd="3" destOrd="0" presId="urn:microsoft.com/office/officeart/2008/layout/AlternatingHexagons"/>
    <dgm:cxn modelId="{1505D6FB-91C7-48CF-9800-860DA1E5ACD4}" type="presParOf" srcId="{A1FB9F1F-2AAE-4939-AA54-B7D872875515}" destId="{E06DC526-4D11-4911-A976-0635C57DECE0}" srcOrd="4" destOrd="0" presId="urn:microsoft.com/office/officeart/2008/layout/AlternatingHexagons"/>
    <dgm:cxn modelId="{5237DD26-6B8C-41DB-9860-BD7C6F06DA2F}" type="presParOf" srcId="{E06DC526-4D11-4911-A976-0635C57DECE0}" destId="{2A9DDDF2-8531-431B-BCCD-43EE0B49E87D}" srcOrd="0" destOrd="0" presId="urn:microsoft.com/office/officeart/2008/layout/AlternatingHexagons"/>
    <dgm:cxn modelId="{75643634-7460-466D-B1F9-940AE3693F2A}" type="presParOf" srcId="{E06DC526-4D11-4911-A976-0635C57DECE0}" destId="{CF9DC926-0C5C-459A-B84F-98FA996C4F82}" srcOrd="1" destOrd="0" presId="urn:microsoft.com/office/officeart/2008/layout/AlternatingHexagons"/>
    <dgm:cxn modelId="{6CA10E57-2DAA-4E12-A71F-064FCF342269}" type="presParOf" srcId="{E06DC526-4D11-4911-A976-0635C57DECE0}" destId="{AA0624C7-42C4-479A-8DBE-D7D8EC5CB055}" srcOrd="2" destOrd="0" presId="urn:microsoft.com/office/officeart/2008/layout/AlternatingHexagons"/>
    <dgm:cxn modelId="{18DCF37C-3FEB-42B3-87F5-22D2F7A4BCCC}" type="presParOf" srcId="{E06DC526-4D11-4911-A976-0635C57DECE0}" destId="{2847D18A-0174-488E-BA73-5884B7C0DD34}" srcOrd="3" destOrd="0" presId="urn:microsoft.com/office/officeart/2008/layout/AlternatingHexagons"/>
    <dgm:cxn modelId="{E5B314C7-B7A5-4B2F-81FE-12410B45B05B}" type="presParOf" srcId="{E06DC526-4D11-4911-A976-0635C57DECE0}" destId="{D25B885C-559D-479B-826B-1215A96B7106}"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A73F2BF-0DA4-4612-8E67-560A8DCD47E8}" type="doc">
      <dgm:prSet loTypeId="urn:microsoft.com/office/officeart/2005/8/layout/vList2" loCatId="list" qsTypeId="urn:microsoft.com/office/officeart/2005/8/quickstyle/3d5" qsCatId="3D" csTypeId="urn:microsoft.com/office/officeart/2005/8/colors/accent4_4" csCatId="accent4" phldr="1"/>
      <dgm:spPr/>
      <dgm:t>
        <a:bodyPr/>
        <a:lstStyle/>
        <a:p>
          <a:endParaRPr lang="en-US"/>
        </a:p>
      </dgm:t>
    </dgm:pt>
    <dgm:pt modelId="{F633FE6A-A220-429C-A794-15117048DBEE}">
      <dgm:prSet/>
      <dgm:spPr/>
      <dgm:t>
        <a:bodyPr/>
        <a:lstStyle/>
        <a:p>
          <a:pPr algn="ctr"/>
          <a:r>
            <a:rPr lang="en-US">
              <a:latin typeface="Century Gothic" panose="020B0502020202020204" pitchFamily="34" charset="0"/>
            </a:rPr>
            <a:t>Work hard</a:t>
          </a:r>
        </a:p>
      </dgm:t>
    </dgm:pt>
    <dgm:pt modelId="{C76B4520-21B1-4860-9895-9ABB77FEEB85}" type="parTrans" cxnId="{119FFF45-D9EC-4AB3-ABF8-8239FDB82A56}">
      <dgm:prSet/>
      <dgm:spPr/>
      <dgm:t>
        <a:bodyPr/>
        <a:lstStyle/>
        <a:p>
          <a:endParaRPr lang="en-US">
            <a:latin typeface="Century Gothic" panose="020B0502020202020204" pitchFamily="34" charset="0"/>
          </a:endParaRPr>
        </a:p>
      </dgm:t>
    </dgm:pt>
    <dgm:pt modelId="{CC83BC2A-ED55-4DA1-B4CF-1EC7F754D3A7}" type="sibTrans" cxnId="{119FFF45-D9EC-4AB3-ABF8-8239FDB82A56}">
      <dgm:prSet/>
      <dgm:spPr/>
      <dgm:t>
        <a:bodyPr/>
        <a:lstStyle/>
        <a:p>
          <a:endParaRPr lang="en-US">
            <a:latin typeface="Century Gothic" panose="020B0502020202020204" pitchFamily="34" charset="0"/>
          </a:endParaRPr>
        </a:p>
      </dgm:t>
    </dgm:pt>
    <dgm:pt modelId="{91326EE0-664D-4412-9394-022861398783}">
      <dgm:prSet/>
      <dgm:spPr/>
      <dgm:t>
        <a:bodyPr/>
        <a:lstStyle/>
        <a:p>
          <a:pPr algn="ctr"/>
          <a:r>
            <a:rPr lang="en-US">
              <a:latin typeface="Century Gothic" panose="020B0502020202020204" pitchFamily="34" charset="0"/>
            </a:rPr>
            <a:t>Always try your best</a:t>
          </a:r>
        </a:p>
      </dgm:t>
    </dgm:pt>
    <dgm:pt modelId="{7EE8B10E-9AAF-4697-ABC3-144E0B88C615}" type="parTrans" cxnId="{6869D26B-E1E4-46E0-86DE-9490FD177F74}">
      <dgm:prSet/>
      <dgm:spPr/>
      <dgm:t>
        <a:bodyPr/>
        <a:lstStyle/>
        <a:p>
          <a:endParaRPr lang="en-US">
            <a:latin typeface="Century Gothic" panose="020B0502020202020204" pitchFamily="34" charset="0"/>
          </a:endParaRPr>
        </a:p>
      </dgm:t>
    </dgm:pt>
    <dgm:pt modelId="{B231A393-9DDE-4377-A4CA-1E4E01B80196}" type="sibTrans" cxnId="{6869D26B-E1E4-46E0-86DE-9490FD177F74}">
      <dgm:prSet/>
      <dgm:spPr/>
      <dgm:t>
        <a:bodyPr/>
        <a:lstStyle/>
        <a:p>
          <a:endParaRPr lang="en-US">
            <a:latin typeface="Century Gothic" panose="020B0502020202020204" pitchFamily="34" charset="0"/>
          </a:endParaRPr>
        </a:p>
      </dgm:t>
    </dgm:pt>
    <dgm:pt modelId="{873D8680-A1F7-4BD2-B448-C251F223B67A}">
      <dgm:prSet/>
      <dgm:spPr/>
      <dgm:t>
        <a:bodyPr/>
        <a:lstStyle/>
        <a:p>
          <a:pPr algn="ctr"/>
          <a:r>
            <a:rPr lang="en-US">
              <a:latin typeface="Century Gothic" panose="020B0502020202020204" pitchFamily="34" charset="0"/>
            </a:rPr>
            <a:t>Excellent handwriting and presentation</a:t>
          </a:r>
        </a:p>
      </dgm:t>
    </dgm:pt>
    <dgm:pt modelId="{F4E5D2B8-C2E3-4C87-9013-9CE86D1D66BD}" type="parTrans" cxnId="{39AF3BE0-459E-4174-B5AA-3D17BB04FBFE}">
      <dgm:prSet/>
      <dgm:spPr/>
      <dgm:t>
        <a:bodyPr/>
        <a:lstStyle/>
        <a:p>
          <a:endParaRPr lang="en-US">
            <a:latin typeface="Century Gothic" panose="020B0502020202020204" pitchFamily="34" charset="0"/>
          </a:endParaRPr>
        </a:p>
      </dgm:t>
    </dgm:pt>
    <dgm:pt modelId="{406B3578-8A33-4093-95DC-EE7A530F15E3}" type="sibTrans" cxnId="{39AF3BE0-459E-4174-B5AA-3D17BB04FBFE}">
      <dgm:prSet/>
      <dgm:spPr/>
      <dgm:t>
        <a:bodyPr/>
        <a:lstStyle/>
        <a:p>
          <a:endParaRPr lang="en-US">
            <a:latin typeface="Century Gothic" panose="020B0502020202020204" pitchFamily="34" charset="0"/>
          </a:endParaRPr>
        </a:p>
      </dgm:t>
    </dgm:pt>
    <dgm:pt modelId="{5936A7D8-1A69-4601-BD0B-BE49F82D5F39}">
      <dgm:prSet/>
      <dgm:spPr/>
      <dgm:t>
        <a:bodyPr/>
        <a:lstStyle/>
        <a:p>
          <a:pPr algn="ctr"/>
          <a:r>
            <a:rPr lang="en-US">
              <a:latin typeface="Century Gothic" panose="020B0502020202020204" pitchFamily="34" charset="0"/>
            </a:rPr>
            <a:t>Use a growth mindset</a:t>
          </a:r>
        </a:p>
      </dgm:t>
    </dgm:pt>
    <dgm:pt modelId="{7E64CED7-122D-4EA3-9BA8-B4CE94AE46B1}" type="parTrans" cxnId="{4C868A57-E1AF-4EC6-93C5-C85B470E9C55}">
      <dgm:prSet/>
      <dgm:spPr/>
      <dgm:t>
        <a:bodyPr/>
        <a:lstStyle/>
        <a:p>
          <a:endParaRPr lang="en-US">
            <a:latin typeface="Century Gothic" panose="020B0502020202020204" pitchFamily="34" charset="0"/>
          </a:endParaRPr>
        </a:p>
      </dgm:t>
    </dgm:pt>
    <dgm:pt modelId="{E16FB356-7600-4ECD-937E-EB9C07022748}" type="sibTrans" cxnId="{4C868A57-E1AF-4EC6-93C5-C85B470E9C55}">
      <dgm:prSet/>
      <dgm:spPr/>
      <dgm:t>
        <a:bodyPr/>
        <a:lstStyle/>
        <a:p>
          <a:endParaRPr lang="en-US">
            <a:latin typeface="Century Gothic" panose="020B0502020202020204" pitchFamily="34" charset="0"/>
          </a:endParaRPr>
        </a:p>
      </dgm:t>
    </dgm:pt>
    <dgm:pt modelId="{4EF2848F-1451-4D27-8FD8-92DD15F6C127}">
      <dgm:prSet/>
      <dgm:spPr/>
      <dgm:t>
        <a:bodyPr/>
        <a:lstStyle/>
        <a:p>
          <a:pPr algn="ctr"/>
          <a:r>
            <a:rPr lang="en-US">
              <a:latin typeface="Century Gothic" panose="020B0502020202020204" pitchFamily="34" charset="0"/>
            </a:rPr>
            <a:t>Challenge yourself</a:t>
          </a:r>
        </a:p>
      </dgm:t>
    </dgm:pt>
    <dgm:pt modelId="{420E02FD-8C1E-429E-B1D2-60FA766976BF}" type="parTrans" cxnId="{859C99D2-6DA0-47A8-B3BC-C558E734357C}">
      <dgm:prSet/>
      <dgm:spPr/>
      <dgm:t>
        <a:bodyPr/>
        <a:lstStyle/>
        <a:p>
          <a:endParaRPr lang="en-US">
            <a:latin typeface="Century Gothic" panose="020B0502020202020204" pitchFamily="34" charset="0"/>
          </a:endParaRPr>
        </a:p>
      </dgm:t>
    </dgm:pt>
    <dgm:pt modelId="{5EF50B13-AA22-43F4-AF9C-2F0D7D70A570}" type="sibTrans" cxnId="{859C99D2-6DA0-47A8-B3BC-C558E734357C}">
      <dgm:prSet/>
      <dgm:spPr/>
      <dgm:t>
        <a:bodyPr/>
        <a:lstStyle/>
        <a:p>
          <a:endParaRPr lang="en-US">
            <a:latin typeface="Century Gothic" panose="020B0502020202020204" pitchFamily="34" charset="0"/>
          </a:endParaRPr>
        </a:p>
      </dgm:t>
    </dgm:pt>
    <dgm:pt modelId="{D3AC7469-D28F-4E31-A646-835CC16BD1C6}">
      <dgm:prSet/>
      <dgm:spPr/>
      <dgm:t>
        <a:bodyPr/>
        <a:lstStyle/>
        <a:p>
          <a:pPr algn="ctr"/>
          <a:r>
            <a:rPr lang="en-US">
              <a:latin typeface="Century Gothic" panose="020B0502020202020204" pitchFamily="34" charset="0"/>
            </a:rPr>
            <a:t>Believe in yourself</a:t>
          </a:r>
        </a:p>
      </dgm:t>
    </dgm:pt>
    <dgm:pt modelId="{C8ADF4AE-60E6-4372-991A-1DD3C907E6E9}" type="parTrans" cxnId="{04ED2278-5E9B-4217-9F91-2F22F96F41A6}">
      <dgm:prSet/>
      <dgm:spPr/>
      <dgm:t>
        <a:bodyPr/>
        <a:lstStyle/>
        <a:p>
          <a:endParaRPr lang="en-US">
            <a:latin typeface="Century Gothic" panose="020B0502020202020204" pitchFamily="34" charset="0"/>
          </a:endParaRPr>
        </a:p>
      </dgm:t>
    </dgm:pt>
    <dgm:pt modelId="{F684EA40-A227-4E56-9A9F-D89B5CF304B8}" type="sibTrans" cxnId="{04ED2278-5E9B-4217-9F91-2F22F96F41A6}">
      <dgm:prSet/>
      <dgm:spPr/>
      <dgm:t>
        <a:bodyPr/>
        <a:lstStyle/>
        <a:p>
          <a:endParaRPr lang="en-US">
            <a:latin typeface="Century Gothic" panose="020B0502020202020204" pitchFamily="34" charset="0"/>
          </a:endParaRPr>
        </a:p>
      </dgm:t>
    </dgm:pt>
    <dgm:pt modelId="{1EA90093-1543-4B37-B0BA-D089D6B2F110}">
      <dgm:prSet/>
      <dgm:spPr/>
      <dgm:t>
        <a:bodyPr/>
        <a:lstStyle/>
        <a:p>
          <a:pPr algn="ctr"/>
          <a:r>
            <a:rPr lang="en-US">
              <a:latin typeface="Century Gothic" panose="020B0502020202020204" pitchFamily="34" charset="0"/>
            </a:rPr>
            <a:t>Have fun</a:t>
          </a:r>
        </a:p>
      </dgm:t>
    </dgm:pt>
    <dgm:pt modelId="{FFAFF94E-F432-4F5D-8CB0-355607FF160E}" type="parTrans" cxnId="{DE753AF2-E434-46E4-9320-FC709EC05F0B}">
      <dgm:prSet/>
      <dgm:spPr/>
      <dgm:t>
        <a:bodyPr/>
        <a:lstStyle/>
        <a:p>
          <a:endParaRPr lang="en-US">
            <a:latin typeface="Century Gothic" panose="020B0502020202020204" pitchFamily="34" charset="0"/>
          </a:endParaRPr>
        </a:p>
      </dgm:t>
    </dgm:pt>
    <dgm:pt modelId="{78346FAA-1753-433C-974A-A20FE5076AFC}" type="sibTrans" cxnId="{DE753AF2-E434-46E4-9320-FC709EC05F0B}">
      <dgm:prSet/>
      <dgm:spPr/>
      <dgm:t>
        <a:bodyPr/>
        <a:lstStyle/>
        <a:p>
          <a:endParaRPr lang="en-US">
            <a:latin typeface="Century Gothic" panose="020B0502020202020204" pitchFamily="34" charset="0"/>
          </a:endParaRPr>
        </a:p>
      </dgm:t>
    </dgm:pt>
    <dgm:pt modelId="{5D3D1788-4FA6-9F47-8CC8-C7379070F791}" type="pres">
      <dgm:prSet presAssocID="{5A73F2BF-0DA4-4612-8E67-560A8DCD47E8}" presName="linear" presStyleCnt="0">
        <dgm:presLayoutVars>
          <dgm:animLvl val="lvl"/>
          <dgm:resizeHandles val="exact"/>
        </dgm:presLayoutVars>
      </dgm:prSet>
      <dgm:spPr/>
    </dgm:pt>
    <dgm:pt modelId="{2BF633AD-AB31-5F4F-8622-4BC3330591B3}" type="pres">
      <dgm:prSet presAssocID="{F633FE6A-A220-429C-A794-15117048DBEE}" presName="parentText" presStyleLbl="node1" presStyleIdx="0" presStyleCnt="7">
        <dgm:presLayoutVars>
          <dgm:chMax val="0"/>
          <dgm:bulletEnabled val="1"/>
        </dgm:presLayoutVars>
      </dgm:prSet>
      <dgm:spPr/>
    </dgm:pt>
    <dgm:pt modelId="{5B6EA6E9-AC25-5548-AD30-6FF65C147075}" type="pres">
      <dgm:prSet presAssocID="{CC83BC2A-ED55-4DA1-B4CF-1EC7F754D3A7}" presName="spacer" presStyleCnt="0"/>
      <dgm:spPr/>
    </dgm:pt>
    <dgm:pt modelId="{68D1DBCF-60D9-004A-AEE0-25533A81B493}" type="pres">
      <dgm:prSet presAssocID="{91326EE0-664D-4412-9394-022861398783}" presName="parentText" presStyleLbl="node1" presStyleIdx="1" presStyleCnt="7">
        <dgm:presLayoutVars>
          <dgm:chMax val="0"/>
          <dgm:bulletEnabled val="1"/>
        </dgm:presLayoutVars>
      </dgm:prSet>
      <dgm:spPr/>
    </dgm:pt>
    <dgm:pt modelId="{07A9435F-5A4E-4C4C-93F8-7FD89EDC796D}" type="pres">
      <dgm:prSet presAssocID="{B231A393-9DDE-4377-A4CA-1E4E01B80196}" presName="spacer" presStyleCnt="0"/>
      <dgm:spPr/>
    </dgm:pt>
    <dgm:pt modelId="{D57D46A0-A558-7C4F-BAD9-D7F7B9F73F00}" type="pres">
      <dgm:prSet presAssocID="{873D8680-A1F7-4BD2-B448-C251F223B67A}" presName="parentText" presStyleLbl="node1" presStyleIdx="2" presStyleCnt="7">
        <dgm:presLayoutVars>
          <dgm:chMax val="0"/>
          <dgm:bulletEnabled val="1"/>
        </dgm:presLayoutVars>
      </dgm:prSet>
      <dgm:spPr/>
    </dgm:pt>
    <dgm:pt modelId="{8F02AD09-4161-9544-A7A9-5089385C1E8B}" type="pres">
      <dgm:prSet presAssocID="{406B3578-8A33-4093-95DC-EE7A530F15E3}" presName="spacer" presStyleCnt="0"/>
      <dgm:spPr/>
    </dgm:pt>
    <dgm:pt modelId="{A7EFDCA4-460A-7D4D-9E81-868C0808C4A3}" type="pres">
      <dgm:prSet presAssocID="{5936A7D8-1A69-4601-BD0B-BE49F82D5F39}" presName="parentText" presStyleLbl="node1" presStyleIdx="3" presStyleCnt="7">
        <dgm:presLayoutVars>
          <dgm:chMax val="0"/>
          <dgm:bulletEnabled val="1"/>
        </dgm:presLayoutVars>
      </dgm:prSet>
      <dgm:spPr/>
    </dgm:pt>
    <dgm:pt modelId="{BB24A08C-6ECB-EF4E-842B-6115E54FF77F}" type="pres">
      <dgm:prSet presAssocID="{E16FB356-7600-4ECD-937E-EB9C07022748}" presName="spacer" presStyleCnt="0"/>
      <dgm:spPr/>
    </dgm:pt>
    <dgm:pt modelId="{8A29BEA9-139F-A04A-A3C9-E1D55C738208}" type="pres">
      <dgm:prSet presAssocID="{4EF2848F-1451-4D27-8FD8-92DD15F6C127}" presName="parentText" presStyleLbl="node1" presStyleIdx="4" presStyleCnt="7">
        <dgm:presLayoutVars>
          <dgm:chMax val="0"/>
          <dgm:bulletEnabled val="1"/>
        </dgm:presLayoutVars>
      </dgm:prSet>
      <dgm:spPr/>
    </dgm:pt>
    <dgm:pt modelId="{2A10AC0D-A042-6042-93CD-449A29CAD2C4}" type="pres">
      <dgm:prSet presAssocID="{5EF50B13-AA22-43F4-AF9C-2F0D7D70A570}" presName="spacer" presStyleCnt="0"/>
      <dgm:spPr/>
    </dgm:pt>
    <dgm:pt modelId="{3DF2DAD5-3FF6-474F-8C38-CA6CC71AD7EE}" type="pres">
      <dgm:prSet presAssocID="{D3AC7469-D28F-4E31-A646-835CC16BD1C6}" presName="parentText" presStyleLbl="node1" presStyleIdx="5" presStyleCnt="7">
        <dgm:presLayoutVars>
          <dgm:chMax val="0"/>
          <dgm:bulletEnabled val="1"/>
        </dgm:presLayoutVars>
      </dgm:prSet>
      <dgm:spPr/>
    </dgm:pt>
    <dgm:pt modelId="{73D77894-2DAC-2143-8BF6-BE5E3965FF1D}" type="pres">
      <dgm:prSet presAssocID="{F684EA40-A227-4E56-9A9F-D89B5CF304B8}" presName="spacer" presStyleCnt="0"/>
      <dgm:spPr/>
    </dgm:pt>
    <dgm:pt modelId="{03B9A03F-8E8B-1D4F-BC4E-F27CA1984C3F}" type="pres">
      <dgm:prSet presAssocID="{1EA90093-1543-4B37-B0BA-D089D6B2F110}" presName="parentText" presStyleLbl="node1" presStyleIdx="6" presStyleCnt="7">
        <dgm:presLayoutVars>
          <dgm:chMax val="0"/>
          <dgm:bulletEnabled val="1"/>
        </dgm:presLayoutVars>
      </dgm:prSet>
      <dgm:spPr/>
    </dgm:pt>
  </dgm:ptLst>
  <dgm:cxnLst>
    <dgm:cxn modelId="{4E003317-EA4C-684A-B6DF-BFE9D71EC0EE}" type="presOf" srcId="{F633FE6A-A220-429C-A794-15117048DBEE}" destId="{2BF633AD-AB31-5F4F-8622-4BC3330591B3}" srcOrd="0" destOrd="0" presId="urn:microsoft.com/office/officeart/2005/8/layout/vList2"/>
    <dgm:cxn modelId="{12266E39-CDD0-4146-98F2-5DBAA72BBFB2}" type="presOf" srcId="{1EA90093-1543-4B37-B0BA-D089D6B2F110}" destId="{03B9A03F-8E8B-1D4F-BC4E-F27CA1984C3F}" srcOrd="0" destOrd="0" presId="urn:microsoft.com/office/officeart/2005/8/layout/vList2"/>
    <dgm:cxn modelId="{119FFF45-D9EC-4AB3-ABF8-8239FDB82A56}" srcId="{5A73F2BF-0DA4-4612-8E67-560A8DCD47E8}" destId="{F633FE6A-A220-429C-A794-15117048DBEE}" srcOrd="0" destOrd="0" parTransId="{C76B4520-21B1-4860-9895-9ABB77FEEB85}" sibTransId="{CC83BC2A-ED55-4DA1-B4CF-1EC7F754D3A7}"/>
    <dgm:cxn modelId="{6869D26B-E1E4-46E0-86DE-9490FD177F74}" srcId="{5A73F2BF-0DA4-4612-8E67-560A8DCD47E8}" destId="{91326EE0-664D-4412-9394-022861398783}" srcOrd="1" destOrd="0" parTransId="{7EE8B10E-9AAF-4697-ABC3-144E0B88C615}" sibTransId="{B231A393-9DDE-4377-A4CA-1E4E01B80196}"/>
    <dgm:cxn modelId="{4C868A57-E1AF-4EC6-93C5-C85B470E9C55}" srcId="{5A73F2BF-0DA4-4612-8E67-560A8DCD47E8}" destId="{5936A7D8-1A69-4601-BD0B-BE49F82D5F39}" srcOrd="3" destOrd="0" parTransId="{7E64CED7-122D-4EA3-9BA8-B4CE94AE46B1}" sibTransId="{E16FB356-7600-4ECD-937E-EB9C07022748}"/>
    <dgm:cxn modelId="{04ED2278-5E9B-4217-9F91-2F22F96F41A6}" srcId="{5A73F2BF-0DA4-4612-8E67-560A8DCD47E8}" destId="{D3AC7469-D28F-4E31-A646-835CC16BD1C6}" srcOrd="5" destOrd="0" parTransId="{C8ADF4AE-60E6-4372-991A-1DD3C907E6E9}" sibTransId="{F684EA40-A227-4E56-9A9F-D89B5CF304B8}"/>
    <dgm:cxn modelId="{DD8D078A-A144-324C-94E3-3B6F23461387}" type="presOf" srcId="{91326EE0-664D-4412-9394-022861398783}" destId="{68D1DBCF-60D9-004A-AEE0-25533A81B493}" srcOrd="0" destOrd="0" presId="urn:microsoft.com/office/officeart/2005/8/layout/vList2"/>
    <dgm:cxn modelId="{2FBFE69D-4A34-A34C-901C-B8A5CBA2F495}" type="presOf" srcId="{4EF2848F-1451-4D27-8FD8-92DD15F6C127}" destId="{8A29BEA9-139F-A04A-A3C9-E1D55C738208}" srcOrd="0" destOrd="0" presId="urn:microsoft.com/office/officeart/2005/8/layout/vList2"/>
    <dgm:cxn modelId="{A266F4A6-6F14-2742-AF5F-36F8466249F7}" type="presOf" srcId="{5A73F2BF-0DA4-4612-8E67-560A8DCD47E8}" destId="{5D3D1788-4FA6-9F47-8CC8-C7379070F791}" srcOrd="0" destOrd="0" presId="urn:microsoft.com/office/officeart/2005/8/layout/vList2"/>
    <dgm:cxn modelId="{D6F998B0-552C-D349-B11C-B7F8112C5CB6}" type="presOf" srcId="{5936A7D8-1A69-4601-BD0B-BE49F82D5F39}" destId="{A7EFDCA4-460A-7D4D-9E81-868C0808C4A3}" srcOrd="0" destOrd="0" presId="urn:microsoft.com/office/officeart/2005/8/layout/vList2"/>
    <dgm:cxn modelId="{859C99D2-6DA0-47A8-B3BC-C558E734357C}" srcId="{5A73F2BF-0DA4-4612-8E67-560A8DCD47E8}" destId="{4EF2848F-1451-4D27-8FD8-92DD15F6C127}" srcOrd="4" destOrd="0" parTransId="{420E02FD-8C1E-429E-B1D2-60FA766976BF}" sibTransId="{5EF50B13-AA22-43F4-AF9C-2F0D7D70A570}"/>
    <dgm:cxn modelId="{8678B0DB-E633-D849-B9E2-F497577EDCFD}" type="presOf" srcId="{873D8680-A1F7-4BD2-B448-C251F223B67A}" destId="{D57D46A0-A558-7C4F-BAD9-D7F7B9F73F00}" srcOrd="0" destOrd="0" presId="urn:microsoft.com/office/officeart/2005/8/layout/vList2"/>
    <dgm:cxn modelId="{39AF3BE0-459E-4174-B5AA-3D17BB04FBFE}" srcId="{5A73F2BF-0DA4-4612-8E67-560A8DCD47E8}" destId="{873D8680-A1F7-4BD2-B448-C251F223B67A}" srcOrd="2" destOrd="0" parTransId="{F4E5D2B8-C2E3-4C87-9013-9CE86D1D66BD}" sibTransId="{406B3578-8A33-4093-95DC-EE7A530F15E3}"/>
    <dgm:cxn modelId="{DE753AF2-E434-46E4-9320-FC709EC05F0B}" srcId="{5A73F2BF-0DA4-4612-8E67-560A8DCD47E8}" destId="{1EA90093-1543-4B37-B0BA-D089D6B2F110}" srcOrd="6" destOrd="0" parTransId="{FFAFF94E-F432-4F5D-8CB0-355607FF160E}" sibTransId="{78346FAA-1753-433C-974A-A20FE5076AFC}"/>
    <dgm:cxn modelId="{FAB4E2F9-3D26-764C-8DD2-D8A80ADEC8EF}" type="presOf" srcId="{D3AC7469-D28F-4E31-A646-835CC16BD1C6}" destId="{3DF2DAD5-3FF6-474F-8C38-CA6CC71AD7EE}" srcOrd="0" destOrd="0" presId="urn:microsoft.com/office/officeart/2005/8/layout/vList2"/>
    <dgm:cxn modelId="{A5532306-78CB-6C4B-987F-9260B25EF5C1}" type="presParOf" srcId="{5D3D1788-4FA6-9F47-8CC8-C7379070F791}" destId="{2BF633AD-AB31-5F4F-8622-4BC3330591B3}" srcOrd="0" destOrd="0" presId="urn:microsoft.com/office/officeart/2005/8/layout/vList2"/>
    <dgm:cxn modelId="{52DC7434-439D-1E4C-A2FA-F64F5F768857}" type="presParOf" srcId="{5D3D1788-4FA6-9F47-8CC8-C7379070F791}" destId="{5B6EA6E9-AC25-5548-AD30-6FF65C147075}" srcOrd="1" destOrd="0" presId="urn:microsoft.com/office/officeart/2005/8/layout/vList2"/>
    <dgm:cxn modelId="{87A110DA-301A-4F48-831F-6C457E28A0FA}" type="presParOf" srcId="{5D3D1788-4FA6-9F47-8CC8-C7379070F791}" destId="{68D1DBCF-60D9-004A-AEE0-25533A81B493}" srcOrd="2" destOrd="0" presId="urn:microsoft.com/office/officeart/2005/8/layout/vList2"/>
    <dgm:cxn modelId="{55D472FF-46AF-CA4A-8AC7-9A803F1AD059}" type="presParOf" srcId="{5D3D1788-4FA6-9F47-8CC8-C7379070F791}" destId="{07A9435F-5A4E-4C4C-93F8-7FD89EDC796D}" srcOrd="3" destOrd="0" presId="urn:microsoft.com/office/officeart/2005/8/layout/vList2"/>
    <dgm:cxn modelId="{F2C52632-1FBA-D647-BB72-0FB93AEB5B80}" type="presParOf" srcId="{5D3D1788-4FA6-9F47-8CC8-C7379070F791}" destId="{D57D46A0-A558-7C4F-BAD9-D7F7B9F73F00}" srcOrd="4" destOrd="0" presId="urn:microsoft.com/office/officeart/2005/8/layout/vList2"/>
    <dgm:cxn modelId="{ADC91369-C1F4-6941-9768-C329387C7F21}" type="presParOf" srcId="{5D3D1788-4FA6-9F47-8CC8-C7379070F791}" destId="{8F02AD09-4161-9544-A7A9-5089385C1E8B}" srcOrd="5" destOrd="0" presId="urn:microsoft.com/office/officeart/2005/8/layout/vList2"/>
    <dgm:cxn modelId="{C222A35D-FCA4-6144-AC17-59D87EB3F918}" type="presParOf" srcId="{5D3D1788-4FA6-9F47-8CC8-C7379070F791}" destId="{A7EFDCA4-460A-7D4D-9E81-868C0808C4A3}" srcOrd="6" destOrd="0" presId="urn:microsoft.com/office/officeart/2005/8/layout/vList2"/>
    <dgm:cxn modelId="{39D97689-93BE-9C47-B179-C378F5FA6BF8}" type="presParOf" srcId="{5D3D1788-4FA6-9F47-8CC8-C7379070F791}" destId="{BB24A08C-6ECB-EF4E-842B-6115E54FF77F}" srcOrd="7" destOrd="0" presId="urn:microsoft.com/office/officeart/2005/8/layout/vList2"/>
    <dgm:cxn modelId="{995B2DDE-F933-9D43-9C05-9CB8048A7CFC}" type="presParOf" srcId="{5D3D1788-4FA6-9F47-8CC8-C7379070F791}" destId="{8A29BEA9-139F-A04A-A3C9-E1D55C738208}" srcOrd="8" destOrd="0" presId="urn:microsoft.com/office/officeart/2005/8/layout/vList2"/>
    <dgm:cxn modelId="{2BA60098-7BF2-BB41-B54A-5406C71C253D}" type="presParOf" srcId="{5D3D1788-4FA6-9F47-8CC8-C7379070F791}" destId="{2A10AC0D-A042-6042-93CD-449A29CAD2C4}" srcOrd="9" destOrd="0" presId="urn:microsoft.com/office/officeart/2005/8/layout/vList2"/>
    <dgm:cxn modelId="{C6BD404E-3464-A843-B038-1828E46C6290}" type="presParOf" srcId="{5D3D1788-4FA6-9F47-8CC8-C7379070F791}" destId="{3DF2DAD5-3FF6-474F-8C38-CA6CC71AD7EE}" srcOrd="10" destOrd="0" presId="urn:microsoft.com/office/officeart/2005/8/layout/vList2"/>
    <dgm:cxn modelId="{0DCF22DD-27DE-7447-9264-CFCF9E772095}" type="presParOf" srcId="{5D3D1788-4FA6-9F47-8CC8-C7379070F791}" destId="{73D77894-2DAC-2143-8BF6-BE5E3965FF1D}" srcOrd="11" destOrd="0" presId="urn:microsoft.com/office/officeart/2005/8/layout/vList2"/>
    <dgm:cxn modelId="{BE3EFFA7-9B04-CA46-9211-A537E1C451EE}" type="presParOf" srcId="{5D3D1788-4FA6-9F47-8CC8-C7379070F791}" destId="{03B9A03F-8E8B-1D4F-BC4E-F27CA1984C3F}"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6CA7010-1D83-48FE-ACD4-4A0E4917E5EE}" type="doc">
      <dgm:prSet loTypeId="urn:microsoft.com/office/officeart/2005/8/layout/vList2" loCatId="list" qsTypeId="urn:microsoft.com/office/officeart/2005/8/quickstyle/3d5" qsCatId="3D" csTypeId="urn:microsoft.com/office/officeart/2005/8/colors/accent3_4" csCatId="accent3" phldr="1"/>
      <dgm:spPr/>
      <dgm:t>
        <a:bodyPr/>
        <a:lstStyle/>
        <a:p>
          <a:endParaRPr lang="en-US"/>
        </a:p>
      </dgm:t>
    </dgm:pt>
    <dgm:pt modelId="{3D9929AF-D428-4605-A4AF-696C1A9AE752}">
      <dgm:prSet/>
      <dgm:spPr/>
      <dgm:t>
        <a:bodyPr/>
        <a:lstStyle/>
        <a:p>
          <a:r>
            <a:rPr lang="en-US">
              <a:latin typeface="Century Gothic" panose="020B0502020202020204" pitchFamily="34" charset="0"/>
            </a:rPr>
            <a:t>You are a role model to others in the school</a:t>
          </a:r>
        </a:p>
      </dgm:t>
    </dgm:pt>
    <dgm:pt modelId="{BD1D5E56-5E34-4EAD-B477-462F531E5EBC}" type="parTrans" cxnId="{E4767DA7-B151-43E5-B4A1-E4B8CA062859}">
      <dgm:prSet/>
      <dgm:spPr/>
      <dgm:t>
        <a:bodyPr/>
        <a:lstStyle/>
        <a:p>
          <a:endParaRPr lang="en-US">
            <a:latin typeface="Century Gothic" panose="020B0502020202020204" pitchFamily="34" charset="0"/>
          </a:endParaRPr>
        </a:p>
      </dgm:t>
    </dgm:pt>
    <dgm:pt modelId="{63B078DD-E881-473C-98F8-12EA0FFB4B4B}" type="sibTrans" cxnId="{E4767DA7-B151-43E5-B4A1-E4B8CA062859}">
      <dgm:prSet/>
      <dgm:spPr/>
      <dgm:t>
        <a:bodyPr/>
        <a:lstStyle/>
        <a:p>
          <a:endParaRPr lang="en-US">
            <a:latin typeface="Century Gothic" panose="020B0502020202020204" pitchFamily="34" charset="0"/>
          </a:endParaRPr>
        </a:p>
      </dgm:t>
    </dgm:pt>
    <dgm:pt modelId="{FDE39F93-DA23-4AD4-AD1E-E988CB61A0F1}">
      <dgm:prSet/>
      <dgm:spPr/>
      <dgm:t>
        <a:bodyPr/>
        <a:lstStyle/>
        <a:p>
          <a:r>
            <a:rPr lang="en-US">
              <a:latin typeface="Century Gothic" panose="020B0502020202020204" pitchFamily="34" charset="0"/>
            </a:rPr>
            <a:t>You must keep your trays and locker clean and tidy</a:t>
          </a:r>
        </a:p>
      </dgm:t>
    </dgm:pt>
    <dgm:pt modelId="{667F6BDC-13E8-44FE-BB4A-2DE7ED987613}" type="parTrans" cxnId="{AD7351E7-AAD0-41EC-88D5-677290382D70}">
      <dgm:prSet/>
      <dgm:spPr/>
      <dgm:t>
        <a:bodyPr/>
        <a:lstStyle/>
        <a:p>
          <a:endParaRPr lang="en-US">
            <a:latin typeface="Century Gothic" panose="020B0502020202020204" pitchFamily="34" charset="0"/>
          </a:endParaRPr>
        </a:p>
      </dgm:t>
    </dgm:pt>
    <dgm:pt modelId="{F3A1EDBD-8604-4022-B2E9-B39505437F2C}" type="sibTrans" cxnId="{AD7351E7-AAD0-41EC-88D5-677290382D70}">
      <dgm:prSet/>
      <dgm:spPr/>
      <dgm:t>
        <a:bodyPr/>
        <a:lstStyle/>
        <a:p>
          <a:endParaRPr lang="en-US">
            <a:latin typeface="Century Gothic" panose="020B0502020202020204" pitchFamily="34" charset="0"/>
          </a:endParaRPr>
        </a:p>
      </dgm:t>
    </dgm:pt>
    <dgm:pt modelId="{D8861CEC-C020-4A40-BDC8-C8EE039C234C}">
      <dgm:prSet/>
      <dgm:spPr/>
      <dgm:t>
        <a:bodyPr/>
        <a:lstStyle/>
        <a:p>
          <a:r>
            <a:rPr lang="en-US">
              <a:latin typeface="Century Gothic" panose="020B0502020202020204" pitchFamily="34" charset="0"/>
            </a:rPr>
            <a:t>You must ask if you need help </a:t>
          </a:r>
        </a:p>
      </dgm:t>
    </dgm:pt>
    <dgm:pt modelId="{45588E4A-FB30-43E6-B9D7-C6BBFE584AF9}" type="parTrans" cxnId="{38AE8965-0181-4B26-B05C-B3B254156ABB}">
      <dgm:prSet/>
      <dgm:spPr/>
      <dgm:t>
        <a:bodyPr/>
        <a:lstStyle/>
        <a:p>
          <a:endParaRPr lang="en-US">
            <a:latin typeface="Century Gothic" panose="020B0502020202020204" pitchFamily="34" charset="0"/>
          </a:endParaRPr>
        </a:p>
      </dgm:t>
    </dgm:pt>
    <dgm:pt modelId="{5772848C-9558-4D75-A9C7-8171598BB8B3}" type="sibTrans" cxnId="{38AE8965-0181-4B26-B05C-B3B254156ABB}">
      <dgm:prSet/>
      <dgm:spPr/>
      <dgm:t>
        <a:bodyPr/>
        <a:lstStyle/>
        <a:p>
          <a:endParaRPr lang="en-US">
            <a:latin typeface="Century Gothic" panose="020B0502020202020204" pitchFamily="34" charset="0"/>
          </a:endParaRPr>
        </a:p>
      </dgm:t>
    </dgm:pt>
    <dgm:pt modelId="{EA61B3F2-D3F7-47F5-ABD6-41DE583006B1}">
      <dgm:prSet/>
      <dgm:spPr/>
      <dgm:t>
        <a:bodyPr/>
        <a:lstStyle/>
        <a:p>
          <a:r>
            <a:rPr lang="en-US">
              <a:latin typeface="Century Gothic" panose="020B0502020202020204" pitchFamily="34" charset="0"/>
            </a:rPr>
            <a:t>If there is a problem please come and speak to one of the Year 5 team</a:t>
          </a:r>
        </a:p>
      </dgm:t>
    </dgm:pt>
    <dgm:pt modelId="{6E09722A-3E37-4021-B812-A2039911B96F}" type="parTrans" cxnId="{DED28B52-A9D9-4195-8181-812827A7B949}">
      <dgm:prSet/>
      <dgm:spPr/>
      <dgm:t>
        <a:bodyPr/>
        <a:lstStyle/>
        <a:p>
          <a:endParaRPr lang="en-US">
            <a:latin typeface="Century Gothic" panose="020B0502020202020204" pitchFamily="34" charset="0"/>
          </a:endParaRPr>
        </a:p>
      </dgm:t>
    </dgm:pt>
    <dgm:pt modelId="{047A21D2-D7E8-4567-84DD-B6136AACEDC3}" type="sibTrans" cxnId="{DED28B52-A9D9-4195-8181-812827A7B949}">
      <dgm:prSet/>
      <dgm:spPr/>
      <dgm:t>
        <a:bodyPr/>
        <a:lstStyle/>
        <a:p>
          <a:endParaRPr lang="en-US">
            <a:latin typeface="Century Gothic" panose="020B0502020202020204" pitchFamily="34" charset="0"/>
          </a:endParaRPr>
        </a:p>
      </dgm:t>
    </dgm:pt>
    <dgm:pt modelId="{FF326EC5-6E18-4635-B828-F2F5FC1F22E2}">
      <dgm:prSet/>
      <dgm:spPr/>
      <dgm:t>
        <a:bodyPr/>
        <a:lstStyle/>
        <a:p>
          <a:r>
            <a:rPr lang="en-US">
              <a:latin typeface="Century Gothic" panose="020B0502020202020204" pitchFamily="34" charset="0"/>
            </a:rPr>
            <a:t>Be the best that you can be </a:t>
          </a:r>
        </a:p>
      </dgm:t>
    </dgm:pt>
    <dgm:pt modelId="{CB1C514E-F17A-4445-8BB8-F56AA2184DC9}" type="parTrans" cxnId="{F30C883C-DE51-44F8-B1CC-4103D7CBF7BC}">
      <dgm:prSet/>
      <dgm:spPr/>
      <dgm:t>
        <a:bodyPr/>
        <a:lstStyle/>
        <a:p>
          <a:endParaRPr lang="en-US">
            <a:latin typeface="Century Gothic" panose="020B0502020202020204" pitchFamily="34" charset="0"/>
          </a:endParaRPr>
        </a:p>
      </dgm:t>
    </dgm:pt>
    <dgm:pt modelId="{3AF0497E-0D08-47BD-B49B-DD0E48EF9AEC}" type="sibTrans" cxnId="{F30C883C-DE51-44F8-B1CC-4103D7CBF7BC}">
      <dgm:prSet/>
      <dgm:spPr/>
      <dgm:t>
        <a:bodyPr/>
        <a:lstStyle/>
        <a:p>
          <a:endParaRPr lang="en-US">
            <a:latin typeface="Century Gothic" panose="020B0502020202020204" pitchFamily="34" charset="0"/>
          </a:endParaRPr>
        </a:p>
      </dgm:t>
    </dgm:pt>
    <dgm:pt modelId="{4D012990-6CB4-FC43-AD97-CF2500F49B7D}" type="pres">
      <dgm:prSet presAssocID="{E6CA7010-1D83-48FE-ACD4-4A0E4917E5EE}" presName="linear" presStyleCnt="0">
        <dgm:presLayoutVars>
          <dgm:animLvl val="lvl"/>
          <dgm:resizeHandles val="exact"/>
        </dgm:presLayoutVars>
      </dgm:prSet>
      <dgm:spPr/>
    </dgm:pt>
    <dgm:pt modelId="{BEF02F21-A1B6-4842-9819-40B88DAB0F12}" type="pres">
      <dgm:prSet presAssocID="{3D9929AF-D428-4605-A4AF-696C1A9AE752}" presName="parentText" presStyleLbl="node1" presStyleIdx="0" presStyleCnt="5">
        <dgm:presLayoutVars>
          <dgm:chMax val="0"/>
          <dgm:bulletEnabled val="1"/>
        </dgm:presLayoutVars>
      </dgm:prSet>
      <dgm:spPr/>
    </dgm:pt>
    <dgm:pt modelId="{F896617A-1DDD-D441-84D8-045C060D397C}" type="pres">
      <dgm:prSet presAssocID="{63B078DD-E881-473C-98F8-12EA0FFB4B4B}" presName="spacer" presStyleCnt="0"/>
      <dgm:spPr/>
    </dgm:pt>
    <dgm:pt modelId="{FF572EBA-0018-EF4C-A21A-96F997663AD2}" type="pres">
      <dgm:prSet presAssocID="{FDE39F93-DA23-4AD4-AD1E-E988CB61A0F1}" presName="parentText" presStyleLbl="node1" presStyleIdx="1" presStyleCnt="5">
        <dgm:presLayoutVars>
          <dgm:chMax val="0"/>
          <dgm:bulletEnabled val="1"/>
        </dgm:presLayoutVars>
      </dgm:prSet>
      <dgm:spPr/>
    </dgm:pt>
    <dgm:pt modelId="{D8529B40-59D3-A547-B125-B9F678BB5498}" type="pres">
      <dgm:prSet presAssocID="{F3A1EDBD-8604-4022-B2E9-B39505437F2C}" presName="spacer" presStyleCnt="0"/>
      <dgm:spPr/>
    </dgm:pt>
    <dgm:pt modelId="{C2BE2F90-0CF9-A249-A9AB-68734FD687F8}" type="pres">
      <dgm:prSet presAssocID="{D8861CEC-C020-4A40-BDC8-C8EE039C234C}" presName="parentText" presStyleLbl="node1" presStyleIdx="2" presStyleCnt="5">
        <dgm:presLayoutVars>
          <dgm:chMax val="0"/>
          <dgm:bulletEnabled val="1"/>
        </dgm:presLayoutVars>
      </dgm:prSet>
      <dgm:spPr/>
    </dgm:pt>
    <dgm:pt modelId="{007FD130-82B4-E645-B55B-9E0AD16986D3}" type="pres">
      <dgm:prSet presAssocID="{5772848C-9558-4D75-A9C7-8171598BB8B3}" presName="spacer" presStyleCnt="0"/>
      <dgm:spPr/>
    </dgm:pt>
    <dgm:pt modelId="{7ED7B44F-7D2B-4E40-9F23-FEAB491CB86F}" type="pres">
      <dgm:prSet presAssocID="{EA61B3F2-D3F7-47F5-ABD6-41DE583006B1}" presName="parentText" presStyleLbl="node1" presStyleIdx="3" presStyleCnt="5">
        <dgm:presLayoutVars>
          <dgm:chMax val="0"/>
          <dgm:bulletEnabled val="1"/>
        </dgm:presLayoutVars>
      </dgm:prSet>
      <dgm:spPr/>
    </dgm:pt>
    <dgm:pt modelId="{B9725615-FE93-7141-A1F4-00A11D52552D}" type="pres">
      <dgm:prSet presAssocID="{047A21D2-D7E8-4567-84DD-B6136AACEDC3}" presName="spacer" presStyleCnt="0"/>
      <dgm:spPr/>
    </dgm:pt>
    <dgm:pt modelId="{016A5F8F-A726-604D-A10F-947ED4C4D081}" type="pres">
      <dgm:prSet presAssocID="{FF326EC5-6E18-4635-B828-F2F5FC1F22E2}" presName="parentText" presStyleLbl="node1" presStyleIdx="4" presStyleCnt="5">
        <dgm:presLayoutVars>
          <dgm:chMax val="0"/>
          <dgm:bulletEnabled val="1"/>
        </dgm:presLayoutVars>
      </dgm:prSet>
      <dgm:spPr/>
    </dgm:pt>
  </dgm:ptLst>
  <dgm:cxnLst>
    <dgm:cxn modelId="{5EAA9812-94DE-ED4A-BDDB-C1F856351175}" type="presOf" srcId="{E6CA7010-1D83-48FE-ACD4-4A0E4917E5EE}" destId="{4D012990-6CB4-FC43-AD97-CF2500F49B7D}" srcOrd="0" destOrd="0" presId="urn:microsoft.com/office/officeart/2005/8/layout/vList2"/>
    <dgm:cxn modelId="{62F6F827-AA40-544B-82E9-A5947C8B04BC}" type="presOf" srcId="{FF326EC5-6E18-4635-B828-F2F5FC1F22E2}" destId="{016A5F8F-A726-604D-A10F-947ED4C4D081}" srcOrd="0" destOrd="0" presId="urn:microsoft.com/office/officeart/2005/8/layout/vList2"/>
    <dgm:cxn modelId="{F30C883C-DE51-44F8-B1CC-4103D7CBF7BC}" srcId="{E6CA7010-1D83-48FE-ACD4-4A0E4917E5EE}" destId="{FF326EC5-6E18-4635-B828-F2F5FC1F22E2}" srcOrd="4" destOrd="0" parTransId="{CB1C514E-F17A-4445-8BB8-F56AA2184DC9}" sibTransId="{3AF0497E-0D08-47BD-B49B-DD0E48EF9AEC}"/>
    <dgm:cxn modelId="{38AE8965-0181-4B26-B05C-B3B254156ABB}" srcId="{E6CA7010-1D83-48FE-ACD4-4A0E4917E5EE}" destId="{D8861CEC-C020-4A40-BDC8-C8EE039C234C}" srcOrd="2" destOrd="0" parTransId="{45588E4A-FB30-43E6-B9D7-C6BBFE584AF9}" sibTransId="{5772848C-9558-4D75-A9C7-8171598BB8B3}"/>
    <dgm:cxn modelId="{4D168A4C-6186-6C40-A721-89179D458D7C}" type="presOf" srcId="{FDE39F93-DA23-4AD4-AD1E-E988CB61A0F1}" destId="{FF572EBA-0018-EF4C-A21A-96F997663AD2}" srcOrd="0" destOrd="0" presId="urn:microsoft.com/office/officeart/2005/8/layout/vList2"/>
    <dgm:cxn modelId="{DED28B52-A9D9-4195-8181-812827A7B949}" srcId="{E6CA7010-1D83-48FE-ACD4-4A0E4917E5EE}" destId="{EA61B3F2-D3F7-47F5-ABD6-41DE583006B1}" srcOrd="3" destOrd="0" parTransId="{6E09722A-3E37-4021-B812-A2039911B96F}" sibTransId="{047A21D2-D7E8-4567-84DD-B6136AACEDC3}"/>
    <dgm:cxn modelId="{ABF62F76-5991-9C4A-8BFC-34253BFE2292}" type="presOf" srcId="{D8861CEC-C020-4A40-BDC8-C8EE039C234C}" destId="{C2BE2F90-0CF9-A249-A9AB-68734FD687F8}" srcOrd="0" destOrd="0" presId="urn:microsoft.com/office/officeart/2005/8/layout/vList2"/>
    <dgm:cxn modelId="{E4767DA7-B151-43E5-B4A1-E4B8CA062859}" srcId="{E6CA7010-1D83-48FE-ACD4-4A0E4917E5EE}" destId="{3D9929AF-D428-4605-A4AF-696C1A9AE752}" srcOrd="0" destOrd="0" parTransId="{BD1D5E56-5E34-4EAD-B477-462F531E5EBC}" sibTransId="{63B078DD-E881-473C-98F8-12EA0FFB4B4B}"/>
    <dgm:cxn modelId="{59ACF9A9-CE72-9A44-8BC9-210A8A5C33B4}" type="presOf" srcId="{EA61B3F2-D3F7-47F5-ABD6-41DE583006B1}" destId="{7ED7B44F-7D2B-4E40-9F23-FEAB491CB86F}" srcOrd="0" destOrd="0" presId="urn:microsoft.com/office/officeart/2005/8/layout/vList2"/>
    <dgm:cxn modelId="{10FC11E2-A8A9-D646-B150-9798174546EF}" type="presOf" srcId="{3D9929AF-D428-4605-A4AF-696C1A9AE752}" destId="{BEF02F21-A1B6-4842-9819-40B88DAB0F12}" srcOrd="0" destOrd="0" presId="urn:microsoft.com/office/officeart/2005/8/layout/vList2"/>
    <dgm:cxn modelId="{AD7351E7-AAD0-41EC-88D5-677290382D70}" srcId="{E6CA7010-1D83-48FE-ACD4-4A0E4917E5EE}" destId="{FDE39F93-DA23-4AD4-AD1E-E988CB61A0F1}" srcOrd="1" destOrd="0" parTransId="{667F6BDC-13E8-44FE-BB4A-2DE7ED987613}" sibTransId="{F3A1EDBD-8604-4022-B2E9-B39505437F2C}"/>
    <dgm:cxn modelId="{8CB2A06D-E113-9344-8B79-E089432BBAC4}" type="presParOf" srcId="{4D012990-6CB4-FC43-AD97-CF2500F49B7D}" destId="{BEF02F21-A1B6-4842-9819-40B88DAB0F12}" srcOrd="0" destOrd="0" presId="urn:microsoft.com/office/officeart/2005/8/layout/vList2"/>
    <dgm:cxn modelId="{C21B6638-71A2-6944-9ED7-A111CA79C41C}" type="presParOf" srcId="{4D012990-6CB4-FC43-AD97-CF2500F49B7D}" destId="{F896617A-1DDD-D441-84D8-045C060D397C}" srcOrd="1" destOrd="0" presId="urn:microsoft.com/office/officeart/2005/8/layout/vList2"/>
    <dgm:cxn modelId="{FF4431E5-F201-674A-876A-7E2B0220FDE7}" type="presParOf" srcId="{4D012990-6CB4-FC43-AD97-CF2500F49B7D}" destId="{FF572EBA-0018-EF4C-A21A-96F997663AD2}" srcOrd="2" destOrd="0" presId="urn:microsoft.com/office/officeart/2005/8/layout/vList2"/>
    <dgm:cxn modelId="{7E1A5D8B-20A0-6A47-A846-3ABD027A20FA}" type="presParOf" srcId="{4D012990-6CB4-FC43-AD97-CF2500F49B7D}" destId="{D8529B40-59D3-A547-B125-B9F678BB5498}" srcOrd="3" destOrd="0" presId="urn:microsoft.com/office/officeart/2005/8/layout/vList2"/>
    <dgm:cxn modelId="{0787B48D-266D-8C45-8EA1-9BB1FBB26F73}" type="presParOf" srcId="{4D012990-6CB4-FC43-AD97-CF2500F49B7D}" destId="{C2BE2F90-0CF9-A249-A9AB-68734FD687F8}" srcOrd="4" destOrd="0" presId="urn:microsoft.com/office/officeart/2005/8/layout/vList2"/>
    <dgm:cxn modelId="{864E3410-525D-9947-8ECE-BDA1F59FDBC2}" type="presParOf" srcId="{4D012990-6CB4-FC43-AD97-CF2500F49B7D}" destId="{007FD130-82B4-E645-B55B-9E0AD16986D3}" srcOrd="5" destOrd="0" presId="urn:microsoft.com/office/officeart/2005/8/layout/vList2"/>
    <dgm:cxn modelId="{BEA1E1E0-A74C-6548-9876-FC67AB71D60A}" type="presParOf" srcId="{4D012990-6CB4-FC43-AD97-CF2500F49B7D}" destId="{7ED7B44F-7D2B-4E40-9F23-FEAB491CB86F}" srcOrd="6" destOrd="0" presId="urn:microsoft.com/office/officeart/2005/8/layout/vList2"/>
    <dgm:cxn modelId="{F7BD0ED4-33F3-FA49-B5A3-6B43F04F6120}" type="presParOf" srcId="{4D012990-6CB4-FC43-AD97-CF2500F49B7D}" destId="{B9725615-FE93-7141-A1F4-00A11D52552D}" srcOrd="7" destOrd="0" presId="urn:microsoft.com/office/officeart/2005/8/layout/vList2"/>
    <dgm:cxn modelId="{FB4345FE-B395-5645-BB11-91C24F0C4857}" type="presParOf" srcId="{4D012990-6CB4-FC43-AD97-CF2500F49B7D}" destId="{016A5F8F-A726-604D-A10F-947ED4C4D081}"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70FBB9-A371-4FA3-9BE1-7FD985A9053B}">
      <dsp:nvSpPr>
        <dsp:cNvPr id="0" name=""/>
        <dsp:cNvSpPr/>
      </dsp:nvSpPr>
      <dsp:spPr>
        <a:xfrm>
          <a:off x="0" y="110185"/>
          <a:ext cx="2541864" cy="209898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latin typeface="Century Gothic" panose="020B0502020202020204" pitchFamily="34" charset="0"/>
            </a:rPr>
            <a:t>Our learning this year</a:t>
          </a:r>
        </a:p>
      </dsp:txBody>
      <dsp:txXfrm>
        <a:off x="102464" y="212649"/>
        <a:ext cx="2336936" cy="1894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70FBB9-A371-4FA3-9BE1-7FD985A9053B}">
      <dsp:nvSpPr>
        <dsp:cNvPr id="0" name=""/>
        <dsp:cNvSpPr/>
      </dsp:nvSpPr>
      <dsp:spPr>
        <a:xfrm>
          <a:off x="0" y="4886"/>
          <a:ext cx="2541864" cy="230957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GB" sz="4200" kern="1200"/>
            <a:t>Our learning this year</a:t>
          </a:r>
        </a:p>
      </dsp:txBody>
      <dsp:txXfrm>
        <a:off x="112744" y="117630"/>
        <a:ext cx="2316376" cy="20840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70FBB9-A371-4FA3-9BE1-7FD985A9053B}">
      <dsp:nvSpPr>
        <dsp:cNvPr id="0" name=""/>
        <dsp:cNvSpPr/>
      </dsp:nvSpPr>
      <dsp:spPr>
        <a:xfrm>
          <a:off x="0" y="110185"/>
          <a:ext cx="2541864" cy="209898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GB" sz="3900" kern="1200">
              <a:latin typeface="Century Gothic" panose="020B0502020202020204" pitchFamily="34" charset="0"/>
            </a:rPr>
            <a:t>Our learning this year</a:t>
          </a:r>
        </a:p>
      </dsp:txBody>
      <dsp:txXfrm>
        <a:off x="102464" y="212649"/>
        <a:ext cx="2336936" cy="18940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1D41B7-3CE9-4C54-95B6-FDF6D2D5E05F}">
      <dsp:nvSpPr>
        <dsp:cNvPr id="0" name=""/>
        <dsp:cNvSpPr/>
      </dsp:nvSpPr>
      <dsp:spPr>
        <a:xfrm rot="5400000">
          <a:off x="3506806" y="130656"/>
          <a:ext cx="2008628" cy="1747506"/>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Century Gothic" panose="020B0502020202020204" pitchFamily="34" charset="0"/>
            </a:rPr>
            <a:t>Never give up</a:t>
          </a:r>
        </a:p>
      </dsp:txBody>
      <dsp:txXfrm rot="-5400000">
        <a:off x="3909687" y="313106"/>
        <a:ext cx="1202866" cy="1382606"/>
      </dsp:txXfrm>
    </dsp:sp>
    <dsp:sp modelId="{56423528-2F7F-43BD-AB4E-04BE816D2378}">
      <dsp:nvSpPr>
        <dsp:cNvPr id="0" name=""/>
        <dsp:cNvSpPr/>
      </dsp:nvSpPr>
      <dsp:spPr>
        <a:xfrm>
          <a:off x="6089319" y="401821"/>
          <a:ext cx="938794" cy="1205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latin typeface="Century Gothic" panose="020B0502020202020204" pitchFamily="34" charset="0"/>
            </a:rPr>
            <a:t>Mistakes are good</a:t>
          </a:r>
        </a:p>
      </dsp:txBody>
      <dsp:txXfrm>
        <a:off x="6089319" y="401821"/>
        <a:ext cx="938794" cy="1205177"/>
      </dsp:txXfrm>
    </dsp:sp>
    <dsp:sp modelId="{D17683EF-23F5-4768-92AD-6389AA4BD23F}">
      <dsp:nvSpPr>
        <dsp:cNvPr id="0" name=""/>
        <dsp:cNvSpPr/>
      </dsp:nvSpPr>
      <dsp:spPr>
        <a:xfrm rot="5400000">
          <a:off x="1627887" y="130575"/>
          <a:ext cx="2008628" cy="1747506"/>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latin typeface="Century Gothic" panose="020B0502020202020204" pitchFamily="34" charset="0"/>
          </a:endParaRPr>
        </a:p>
      </dsp:txBody>
      <dsp:txXfrm rot="-5400000">
        <a:off x="2030768" y="313025"/>
        <a:ext cx="1202866" cy="1382606"/>
      </dsp:txXfrm>
    </dsp:sp>
    <dsp:sp modelId="{74056340-D191-44A9-9F00-37F33FFB73FE}">
      <dsp:nvSpPr>
        <dsp:cNvPr id="0" name=""/>
        <dsp:cNvSpPr/>
      </dsp:nvSpPr>
      <dsp:spPr>
        <a:xfrm rot="5400000">
          <a:off x="2559537" y="1835580"/>
          <a:ext cx="2008628" cy="1747506"/>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Century Gothic" panose="020B0502020202020204" pitchFamily="34" charset="0"/>
            </a:rPr>
            <a:t>We learn from each other</a:t>
          </a:r>
        </a:p>
      </dsp:txBody>
      <dsp:txXfrm rot="-5400000">
        <a:off x="2962418" y="2018030"/>
        <a:ext cx="1202866" cy="1382606"/>
      </dsp:txXfrm>
    </dsp:sp>
    <dsp:sp modelId="{F6CDFA81-49EB-4CAF-AF79-E5ED6BDF09D7}">
      <dsp:nvSpPr>
        <dsp:cNvPr id="0" name=""/>
        <dsp:cNvSpPr/>
      </dsp:nvSpPr>
      <dsp:spPr>
        <a:xfrm>
          <a:off x="448468" y="2106744"/>
          <a:ext cx="2169318" cy="1205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r" defTabSz="666750">
            <a:lnSpc>
              <a:spcPct val="90000"/>
            </a:lnSpc>
            <a:spcBef>
              <a:spcPct val="0"/>
            </a:spcBef>
            <a:spcAft>
              <a:spcPct val="35000"/>
            </a:spcAft>
            <a:buNone/>
          </a:pPr>
          <a:r>
            <a:rPr lang="en-GB" sz="1500" kern="1200">
              <a:latin typeface="Century Gothic" panose="020B0502020202020204" pitchFamily="34" charset="0"/>
            </a:rPr>
            <a:t>Every day is a new day</a:t>
          </a:r>
        </a:p>
      </dsp:txBody>
      <dsp:txXfrm>
        <a:off x="448468" y="2106744"/>
        <a:ext cx="2169318" cy="1205177"/>
      </dsp:txXfrm>
    </dsp:sp>
    <dsp:sp modelId="{06219F38-C592-4925-B0A0-DF7E06F87C04}">
      <dsp:nvSpPr>
        <dsp:cNvPr id="0" name=""/>
        <dsp:cNvSpPr/>
      </dsp:nvSpPr>
      <dsp:spPr>
        <a:xfrm rot="5400000">
          <a:off x="4446844" y="1835580"/>
          <a:ext cx="2008628" cy="1747506"/>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latin typeface="Century Gothic" panose="020B0502020202020204" pitchFamily="34" charset="0"/>
          </a:endParaRPr>
        </a:p>
      </dsp:txBody>
      <dsp:txXfrm rot="-5400000">
        <a:off x="4849725" y="2018030"/>
        <a:ext cx="1202866" cy="1382606"/>
      </dsp:txXfrm>
    </dsp:sp>
    <dsp:sp modelId="{2A9DDDF2-8531-431B-BCCD-43EE0B49E87D}">
      <dsp:nvSpPr>
        <dsp:cNvPr id="0" name=""/>
        <dsp:cNvSpPr/>
      </dsp:nvSpPr>
      <dsp:spPr>
        <a:xfrm rot="5400000">
          <a:off x="3506806" y="3540503"/>
          <a:ext cx="2008628" cy="1747506"/>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latin typeface="Century Gothic" panose="020B0502020202020204" pitchFamily="34" charset="0"/>
            </a:rPr>
            <a:t>Teamwork</a:t>
          </a:r>
        </a:p>
      </dsp:txBody>
      <dsp:txXfrm rot="-5400000">
        <a:off x="3909687" y="3722953"/>
        <a:ext cx="1202866" cy="1382606"/>
      </dsp:txXfrm>
    </dsp:sp>
    <dsp:sp modelId="{CF9DC926-0C5C-459A-B84F-98FA996C4F82}">
      <dsp:nvSpPr>
        <dsp:cNvPr id="0" name=""/>
        <dsp:cNvSpPr/>
      </dsp:nvSpPr>
      <dsp:spPr>
        <a:xfrm>
          <a:off x="5437901" y="3811668"/>
          <a:ext cx="2241629" cy="1205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latin typeface="Century Gothic" panose="020B0502020202020204" pitchFamily="34" charset="0"/>
            </a:rPr>
            <a:t>Supporting each other to do well</a:t>
          </a:r>
        </a:p>
      </dsp:txBody>
      <dsp:txXfrm>
        <a:off x="5437901" y="3811668"/>
        <a:ext cx="2241629" cy="1205177"/>
      </dsp:txXfrm>
    </dsp:sp>
    <dsp:sp modelId="{D25B885C-559D-479B-826B-1215A96B7106}">
      <dsp:nvSpPr>
        <dsp:cNvPr id="0" name=""/>
        <dsp:cNvSpPr/>
      </dsp:nvSpPr>
      <dsp:spPr>
        <a:xfrm rot="5400000">
          <a:off x="1619499" y="3540503"/>
          <a:ext cx="2008628" cy="1747506"/>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00200">
            <a:lnSpc>
              <a:spcPct val="90000"/>
            </a:lnSpc>
            <a:spcBef>
              <a:spcPct val="0"/>
            </a:spcBef>
            <a:spcAft>
              <a:spcPct val="35000"/>
            </a:spcAft>
            <a:buNone/>
          </a:pPr>
          <a:endParaRPr lang="en-GB" sz="3600" kern="1200">
            <a:latin typeface="Century Gothic" panose="020B0502020202020204" pitchFamily="34" charset="0"/>
          </a:endParaRPr>
        </a:p>
      </dsp:txBody>
      <dsp:txXfrm rot="-5400000">
        <a:off x="2022380" y="3722953"/>
        <a:ext cx="1202866" cy="13826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F633AD-AB31-5F4F-8622-4BC3330591B3}">
      <dsp:nvSpPr>
        <dsp:cNvPr id="0" name=""/>
        <dsp:cNvSpPr/>
      </dsp:nvSpPr>
      <dsp:spPr>
        <a:xfrm>
          <a:off x="0" y="622831"/>
          <a:ext cx="5771219" cy="551655"/>
        </a:xfrm>
        <a:prstGeom prst="roundRect">
          <a:avLst/>
        </a:prstGeom>
        <a:solidFill>
          <a:schemeClr val="accent4">
            <a:shade val="5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entury Gothic" panose="020B0502020202020204" pitchFamily="34" charset="0"/>
            </a:rPr>
            <a:t>Work hard</a:t>
          </a:r>
        </a:p>
      </dsp:txBody>
      <dsp:txXfrm>
        <a:off x="26930" y="649761"/>
        <a:ext cx="5717359" cy="497795"/>
      </dsp:txXfrm>
    </dsp:sp>
    <dsp:sp modelId="{68D1DBCF-60D9-004A-AEE0-25533A81B493}">
      <dsp:nvSpPr>
        <dsp:cNvPr id="0" name=""/>
        <dsp:cNvSpPr/>
      </dsp:nvSpPr>
      <dsp:spPr>
        <a:xfrm>
          <a:off x="0" y="1240726"/>
          <a:ext cx="5771219" cy="551655"/>
        </a:xfrm>
        <a:prstGeom prst="roundRect">
          <a:avLst/>
        </a:prstGeom>
        <a:solidFill>
          <a:schemeClr val="accent4">
            <a:shade val="50000"/>
            <a:hueOff val="108616"/>
            <a:satOff val="4117"/>
            <a:lumOff val="11647"/>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entury Gothic" panose="020B0502020202020204" pitchFamily="34" charset="0"/>
            </a:rPr>
            <a:t>Always try your best</a:t>
          </a:r>
        </a:p>
      </dsp:txBody>
      <dsp:txXfrm>
        <a:off x="26930" y="1267656"/>
        <a:ext cx="5717359" cy="497795"/>
      </dsp:txXfrm>
    </dsp:sp>
    <dsp:sp modelId="{D57D46A0-A558-7C4F-BAD9-D7F7B9F73F00}">
      <dsp:nvSpPr>
        <dsp:cNvPr id="0" name=""/>
        <dsp:cNvSpPr/>
      </dsp:nvSpPr>
      <dsp:spPr>
        <a:xfrm>
          <a:off x="0" y="1858621"/>
          <a:ext cx="5771219" cy="551655"/>
        </a:xfrm>
        <a:prstGeom prst="roundRect">
          <a:avLst/>
        </a:prstGeom>
        <a:solidFill>
          <a:schemeClr val="accent4">
            <a:shade val="50000"/>
            <a:hueOff val="217232"/>
            <a:satOff val="8234"/>
            <a:lumOff val="2329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entury Gothic" panose="020B0502020202020204" pitchFamily="34" charset="0"/>
            </a:rPr>
            <a:t>Excellent handwriting and presentation</a:t>
          </a:r>
        </a:p>
      </dsp:txBody>
      <dsp:txXfrm>
        <a:off x="26930" y="1885551"/>
        <a:ext cx="5717359" cy="497795"/>
      </dsp:txXfrm>
    </dsp:sp>
    <dsp:sp modelId="{A7EFDCA4-460A-7D4D-9E81-868C0808C4A3}">
      <dsp:nvSpPr>
        <dsp:cNvPr id="0" name=""/>
        <dsp:cNvSpPr/>
      </dsp:nvSpPr>
      <dsp:spPr>
        <a:xfrm>
          <a:off x="0" y="2476516"/>
          <a:ext cx="5771219" cy="551655"/>
        </a:xfrm>
        <a:prstGeom prst="roundRect">
          <a:avLst/>
        </a:prstGeom>
        <a:solidFill>
          <a:schemeClr val="accent4">
            <a:shade val="50000"/>
            <a:hueOff val="325847"/>
            <a:satOff val="12351"/>
            <a:lumOff val="34941"/>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entury Gothic" panose="020B0502020202020204" pitchFamily="34" charset="0"/>
            </a:rPr>
            <a:t>Use a growth mindset</a:t>
          </a:r>
        </a:p>
      </dsp:txBody>
      <dsp:txXfrm>
        <a:off x="26930" y="2503446"/>
        <a:ext cx="5717359" cy="497795"/>
      </dsp:txXfrm>
    </dsp:sp>
    <dsp:sp modelId="{8A29BEA9-139F-A04A-A3C9-E1D55C738208}">
      <dsp:nvSpPr>
        <dsp:cNvPr id="0" name=""/>
        <dsp:cNvSpPr/>
      </dsp:nvSpPr>
      <dsp:spPr>
        <a:xfrm>
          <a:off x="0" y="3094411"/>
          <a:ext cx="5771219" cy="551655"/>
        </a:xfrm>
        <a:prstGeom prst="roundRect">
          <a:avLst/>
        </a:prstGeom>
        <a:solidFill>
          <a:schemeClr val="accent4">
            <a:shade val="50000"/>
            <a:hueOff val="325847"/>
            <a:satOff val="12351"/>
            <a:lumOff val="34941"/>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entury Gothic" panose="020B0502020202020204" pitchFamily="34" charset="0"/>
            </a:rPr>
            <a:t>Challenge yourself</a:t>
          </a:r>
        </a:p>
      </dsp:txBody>
      <dsp:txXfrm>
        <a:off x="26930" y="3121341"/>
        <a:ext cx="5717359" cy="497795"/>
      </dsp:txXfrm>
    </dsp:sp>
    <dsp:sp modelId="{3DF2DAD5-3FF6-474F-8C38-CA6CC71AD7EE}">
      <dsp:nvSpPr>
        <dsp:cNvPr id="0" name=""/>
        <dsp:cNvSpPr/>
      </dsp:nvSpPr>
      <dsp:spPr>
        <a:xfrm>
          <a:off x="0" y="3712306"/>
          <a:ext cx="5771219" cy="551655"/>
        </a:xfrm>
        <a:prstGeom prst="roundRect">
          <a:avLst/>
        </a:prstGeom>
        <a:solidFill>
          <a:schemeClr val="accent4">
            <a:shade val="50000"/>
            <a:hueOff val="217232"/>
            <a:satOff val="8234"/>
            <a:lumOff val="23294"/>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entury Gothic" panose="020B0502020202020204" pitchFamily="34" charset="0"/>
            </a:rPr>
            <a:t>Believe in yourself</a:t>
          </a:r>
        </a:p>
      </dsp:txBody>
      <dsp:txXfrm>
        <a:off x="26930" y="3739236"/>
        <a:ext cx="5717359" cy="497795"/>
      </dsp:txXfrm>
    </dsp:sp>
    <dsp:sp modelId="{03B9A03F-8E8B-1D4F-BC4E-F27CA1984C3F}">
      <dsp:nvSpPr>
        <dsp:cNvPr id="0" name=""/>
        <dsp:cNvSpPr/>
      </dsp:nvSpPr>
      <dsp:spPr>
        <a:xfrm>
          <a:off x="0" y="4330201"/>
          <a:ext cx="5771219" cy="551655"/>
        </a:xfrm>
        <a:prstGeom prst="roundRect">
          <a:avLst/>
        </a:prstGeom>
        <a:solidFill>
          <a:schemeClr val="accent4">
            <a:shade val="50000"/>
            <a:hueOff val="108616"/>
            <a:satOff val="4117"/>
            <a:lumOff val="11647"/>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entury Gothic" panose="020B0502020202020204" pitchFamily="34" charset="0"/>
            </a:rPr>
            <a:t>Have fun</a:t>
          </a:r>
        </a:p>
      </dsp:txBody>
      <dsp:txXfrm>
        <a:off x="26930" y="4357131"/>
        <a:ext cx="5717359" cy="49779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02F21-A1B6-4842-9819-40B88DAB0F12}">
      <dsp:nvSpPr>
        <dsp:cNvPr id="0" name=""/>
        <dsp:cNvSpPr/>
      </dsp:nvSpPr>
      <dsp:spPr>
        <a:xfrm>
          <a:off x="0" y="542933"/>
          <a:ext cx="5257800" cy="835379"/>
        </a:xfrm>
        <a:prstGeom prst="roundRect">
          <a:avLst/>
        </a:prstGeom>
        <a:solidFill>
          <a:schemeClr val="accent3">
            <a:shade val="50000"/>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latin typeface="Century Gothic" panose="020B0502020202020204" pitchFamily="34" charset="0"/>
            </a:rPr>
            <a:t>You are a role model to others in the school</a:t>
          </a:r>
        </a:p>
      </dsp:txBody>
      <dsp:txXfrm>
        <a:off x="40780" y="583713"/>
        <a:ext cx="5176240" cy="753819"/>
      </dsp:txXfrm>
    </dsp:sp>
    <dsp:sp modelId="{FF572EBA-0018-EF4C-A21A-96F997663AD2}">
      <dsp:nvSpPr>
        <dsp:cNvPr id="0" name=""/>
        <dsp:cNvSpPr/>
      </dsp:nvSpPr>
      <dsp:spPr>
        <a:xfrm>
          <a:off x="0" y="1438793"/>
          <a:ext cx="5257800" cy="835379"/>
        </a:xfrm>
        <a:prstGeom prst="roundRect">
          <a:avLst/>
        </a:prstGeom>
        <a:solidFill>
          <a:schemeClr val="accent3">
            <a:shade val="50000"/>
            <a:hueOff val="148993"/>
            <a:satOff val="3449"/>
            <a:lumOff val="1619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latin typeface="Century Gothic" panose="020B0502020202020204" pitchFamily="34" charset="0"/>
            </a:rPr>
            <a:t>You must keep your trays and locker clean and tidy</a:t>
          </a:r>
        </a:p>
      </dsp:txBody>
      <dsp:txXfrm>
        <a:off x="40780" y="1479573"/>
        <a:ext cx="5176240" cy="753819"/>
      </dsp:txXfrm>
    </dsp:sp>
    <dsp:sp modelId="{C2BE2F90-0CF9-A249-A9AB-68734FD687F8}">
      <dsp:nvSpPr>
        <dsp:cNvPr id="0" name=""/>
        <dsp:cNvSpPr/>
      </dsp:nvSpPr>
      <dsp:spPr>
        <a:xfrm>
          <a:off x="0" y="2334653"/>
          <a:ext cx="5257800" cy="835379"/>
        </a:xfrm>
        <a:prstGeom prst="roundRect">
          <a:avLst/>
        </a:prstGeom>
        <a:solidFill>
          <a:schemeClr val="accent3">
            <a:shade val="50000"/>
            <a:hueOff val="297986"/>
            <a:satOff val="6898"/>
            <a:lumOff val="32397"/>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latin typeface="Century Gothic" panose="020B0502020202020204" pitchFamily="34" charset="0"/>
            </a:rPr>
            <a:t>You must ask if you need help </a:t>
          </a:r>
        </a:p>
      </dsp:txBody>
      <dsp:txXfrm>
        <a:off x="40780" y="2375433"/>
        <a:ext cx="5176240" cy="753819"/>
      </dsp:txXfrm>
    </dsp:sp>
    <dsp:sp modelId="{7ED7B44F-7D2B-4E40-9F23-FEAB491CB86F}">
      <dsp:nvSpPr>
        <dsp:cNvPr id="0" name=""/>
        <dsp:cNvSpPr/>
      </dsp:nvSpPr>
      <dsp:spPr>
        <a:xfrm>
          <a:off x="0" y="3230513"/>
          <a:ext cx="5257800" cy="835379"/>
        </a:xfrm>
        <a:prstGeom prst="roundRect">
          <a:avLst/>
        </a:prstGeom>
        <a:solidFill>
          <a:schemeClr val="accent3">
            <a:shade val="50000"/>
            <a:hueOff val="297986"/>
            <a:satOff val="6898"/>
            <a:lumOff val="32397"/>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latin typeface="Century Gothic" panose="020B0502020202020204" pitchFamily="34" charset="0"/>
            </a:rPr>
            <a:t>If there is a problem please come and speak to one of the Year 5 team</a:t>
          </a:r>
        </a:p>
      </dsp:txBody>
      <dsp:txXfrm>
        <a:off x="40780" y="3271293"/>
        <a:ext cx="5176240" cy="753819"/>
      </dsp:txXfrm>
    </dsp:sp>
    <dsp:sp modelId="{016A5F8F-A726-604D-A10F-947ED4C4D081}">
      <dsp:nvSpPr>
        <dsp:cNvPr id="0" name=""/>
        <dsp:cNvSpPr/>
      </dsp:nvSpPr>
      <dsp:spPr>
        <a:xfrm>
          <a:off x="0" y="4126374"/>
          <a:ext cx="5257800" cy="835379"/>
        </a:xfrm>
        <a:prstGeom prst="roundRect">
          <a:avLst/>
        </a:prstGeom>
        <a:solidFill>
          <a:schemeClr val="accent3">
            <a:shade val="50000"/>
            <a:hueOff val="148993"/>
            <a:satOff val="3449"/>
            <a:lumOff val="16198"/>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latin typeface="Century Gothic" panose="020B0502020202020204" pitchFamily="34" charset="0"/>
            </a:rPr>
            <a:t>Be the best that you can be </a:t>
          </a:r>
        </a:p>
      </dsp:txBody>
      <dsp:txXfrm>
        <a:off x="40780" y="4167154"/>
        <a:ext cx="5176240" cy="7538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3700F-532A-3E4A-A8DB-E5858A28DC9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95599F1-6C2F-3140-9153-C293138DDD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8BC5395-2ED5-2A47-81A8-566BED6CC422}"/>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a:extLst>
              <a:ext uri="{FF2B5EF4-FFF2-40B4-BE49-F238E27FC236}">
                <a16:creationId xmlns:a16="http://schemas.microsoft.com/office/drawing/2014/main" id="{C527FCF5-86AC-0B49-8E1C-7E4BD5D6B0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7112D2-0E35-1945-82E3-22B6C0800194}"/>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908199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31F01-DDD5-984B-833F-E665404CE38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DA3B15C-079F-3F47-BDB9-F3DC5A9FA2F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FA2D67-AA9E-5247-B1F2-70463014A8C1}"/>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a:extLst>
              <a:ext uri="{FF2B5EF4-FFF2-40B4-BE49-F238E27FC236}">
                <a16:creationId xmlns:a16="http://schemas.microsoft.com/office/drawing/2014/main" id="{EB59CDA6-4206-2348-AE19-FE52D88326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991FF1-F48E-BA4B-9DDD-38874C623807}"/>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3103456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93EB8-D845-BE4E-8FBB-963413A15BB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2FC95F8-59E1-D040-A0DD-5C12B7FED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739FFFA-04A0-AF41-B9DF-BFFB4F4E480A}"/>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a:extLst>
              <a:ext uri="{FF2B5EF4-FFF2-40B4-BE49-F238E27FC236}">
                <a16:creationId xmlns:a16="http://schemas.microsoft.com/office/drawing/2014/main" id="{DEE66A0A-E82D-D74B-92AF-ACE01A3496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6D94A9-7A50-D44E-A0A3-69CB747DEA0C}"/>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427513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CD562-52D5-0E42-84FC-6790F2CAF88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E50E6F9-D4B8-114C-AE5C-6BA7B72711B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0880148-AA7C-B644-BFF7-7512DBB0512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317F3A0-403F-B146-BC89-C60089892CD6}"/>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6" name="Footer Placeholder 5">
            <a:extLst>
              <a:ext uri="{FF2B5EF4-FFF2-40B4-BE49-F238E27FC236}">
                <a16:creationId xmlns:a16="http://schemas.microsoft.com/office/drawing/2014/main" id="{9E5088A9-10F8-E340-B7C0-013282F786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E04FE1-16B2-9B4B-8EB9-B6D1AFC1C126}"/>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890636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4E749-B21E-0842-BDA4-F672B807CEB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E6F653F-4C3D-2644-80CA-2A3FF8599E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59036F-3DAE-BF4A-92FE-EF1FB03C2E4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6288E9D-F81F-F64C-899F-EF1CAAD599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63FCB5D-FE7C-6F4F-ABAD-1F8F1A0EBD5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FFF845B-27EC-1441-97A3-7009F84FD2AF}"/>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8" name="Footer Placeholder 7">
            <a:extLst>
              <a:ext uri="{FF2B5EF4-FFF2-40B4-BE49-F238E27FC236}">
                <a16:creationId xmlns:a16="http://schemas.microsoft.com/office/drawing/2014/main" id="{B2DA40DD-61A3-D642-849D-E1D60758BDE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A882B81-3AB3-434C-8184-79B174B7B30E}"/>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202229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202B9-5696-884F-B542-0B7EE09A6E3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F09FB98-833B-4A42-9660-3DC085585571}"/>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4" name="Footer Placeholder 3">
            <a:extLst>
              <a:ext uri="{FF2B5EF4-FFF2-40B4-BE49-F238E27FC236}">
                <a16:creationId xmlns:a16="http://schemas.microsoft.com/office/drawing/2014/main" id="{CB5CD4FB-789B-3D49-91E3-82E63E644BE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84717B-4A91-AA48-A186-90507DE1BC56}"/>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244430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C321E3-990E-A54A-9AAB-9342E7D8A744}"/>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3" name="Footer Placeholder 2">
            <a:extLst>
              <a:ext uri="{FF2B5EF4-FFF2-40B4-BE49-F238E27FC236}">
                <a16:creationId xmlns:a16="http://schemas.microsoft.com/office/drawing/2014/main" id="{7E1DB580-5681-3142-948D-6E712EC081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56B2B5C-074C-0C49-8CBD-AFA543295C4A}"/>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3623727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23D15-42C8-7A47-8666-39382904331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58B982E-6685-A84A-B98D-07BC41A31C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26494AE-6AB9-5F4E-A2E6-1B8A33CB06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2C6BBB3-85B3-2048-BD6B-B303D0C8DABB}"/>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6" name="Footer Placeholder 5">
            <a:extLst>
              <a:ext uri="{FF2B5EF4-FFF2-40B4-BE49-F238E27FC236}">
                <a16:creationId xmlns:a16="http://schemas.microsoft.com/office/drawing/2014/main" id="{1A93ED52-557B-964D-B631-A7DFFCCEEE7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B396BDE-467D-E747-8ECD-144353BDD3B7}"/>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5371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D5824-49C3-0644-A477-011E94DCD43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02C4A-276E-CF4A-925D-F41FEB7148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A8EBBF-B3B6-4C44-89D0-3B6D3F6EF5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0488CFD-23FE-7642-BE26-80030C116ABF}"/>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6" name="Footer Placeholder 5">
            <a:extLst>
              <a:ext uri="{FF2B5EF4-FFF2-40B4-BE49-F238E27FC236}">
                <a16:creationId xmlns:a16="http://schemas.microsoft.com/office/drawing/2014/main" id="{E4D8FE17-DC01-D541-912B-2F4EAF1D5A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1D7F5B-CE69-7945-95BA-1704AEC9B1C5}"/>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290765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BD230-D999-A840-8D1E-BECD30AEF3A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3297499-A31A-D540-9F23-C6976930C68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A7DD87E-4328-CF4D-971B-3963A9474064}"/>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a:extLst>
              <a:ext uri="{FF2B5EF4-FFF2-40B4-BE49-F238E27FC236}">
                <a16:creationId xmlns:a16="http://schemas.microsoft.com/office/drawing/2014/main" id="{46759DEA-9576-2B4A-A676-470FBEE0B6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FC5FD2-3A59-3B47-B57E-F31749AF136C}"/>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2968417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CF1F1C-A1BC-AF41-9E89-108592C36DB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4E5E052-1716-6B4B-8BCD-86F0C284C6A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A530244-A338-2E40-B3DD-9D805939B1D5}"/>
              </a:ext>
            </a:extLst>
          </p:cNvPr>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a:extLst>
              <a:ext uri="{FF2B5EF4-FFF2-40B4-BE49-F238E27FC236}">
                <a16:creationId xmlns:a16="http://schemas.microsoft.com/office/drawing/2014/main" id="{40F66019-04DD-CD48-A9B2-53C82F459E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E754ED-6A6F-DB4F-94E4-29864E305751}"/>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3298900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1706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383684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2311900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F528721-E890-2744-B13E-E803E0AC4C12}" type="datetimeFigureOut">
              <a:rPr lang="en-US" smtClean="0"/>
              <a:t>9/4/2025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25929164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F528721-E890-2744-B13E-E803E0AC4C12}" type="datetimeFigureOut">
              <a:rPr lang="en-US" smtClean="0"/>
              <a:t>9/4/2025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3363658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F528721-E890-2744-B13E-E803E0AC4C12}" type="datetimeFigureOut">
              <a:rPr lang="en-US" smtClean="0"/>
              <a:t>9/4/2025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20599788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528721-E890-2744-B13E-E803E0AC4C12}" type="datetimeFigureOut">
              <a:rPr lang="en-US" smtClean="0"/>
              <a:t>9/4/2025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27656445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F528721-E890-2744-B13E-E803E0AC4C12}" type="datetimeFigureOut">
              <a:rPr lang="en-US" smtClean="0"/>
              <a:t>9/4/2025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442994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F528721-E890-2744-B13E-E803E0AC4C12}" type="datetimeFigureOut">
              <a:rPr lang="en-US" smtClean="0"/>
              <a:t>9/4/2025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441700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4F528721-E890-2744-B13E-E803E0AC4C12}" type="datetimeFigureOut">
              <a:rPr lang="en-US" smtClean="0"/>
              <a:t>9/4/2025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0514822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920581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9670943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813443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19824226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20565934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3508329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F528721-E890-2744-B13E-E803E0AC4C12}" type="datetimeFigureOut">
              <a:rPr lang="en-US" smtClean="0"/>
              <a:t>9/4/2025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495976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511C27B-B71A-C14A-886F-5967B3BD3D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83FAFDF-B76B-6243-8C0A-6F0A279C55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1FAD16-6931-2849-833D-4834458C93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528721-E890-2744-B13E-E803E0AC4C12}" type="datetimeFigureOut">
              <a:rPr lang="en-US" smtClean="0"/>
              <a:t>9/4/2025</a:t>
            </a:fld>
            <a:endParaRPr lang="en-US"/>
          </a:p>
        </p:txBody>
      </p:sp>
      <p:sp>
        <p:nvSpPr>
          <p:cNvPr id="5" name="Footer Placeholder 4">
            <a:extLst>
              <a:ext uri="{FF2B5EF4-FFF2-40B4-BE49-F238E27FC236}">
                <a16:creationId xmlns:a16="http://schemas.microsoft.com/office/drawing/2014/main" id="{79634B0A-E577-A247-88E8-05E8872BD4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EF242E9-A02F-2646-BD7B-98BD9ADCA7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68512-A086-234A-AD77-333AFEE4A595}" type="slidenum">
              <a:rPr lang="en-US" smtClean="0"/>
              <a:t>‹#›</a:t>
            </a:fld>
            <a:endParaRPr lang="en-US"/>
          </a:p>
        </p:txBody>
      </p:sp>
    </p:spTree>
    <p:extLst>
      <p:ext uri="{BB962C8B-B14F-4D97-AF65-F5344CB8AC3E}">
        <p14:creationId xmlns:p14="http://schemas.microsoft.com/office/powerpoint/2010/main" val="28851215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F528721-E890-2744-B13E-E803E0AC4C12}" type="datetimeFigureOut">
              <a:rPr lang="en-US" smtClean="0"/>
              <a:t>9/4/2025</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7268512-A086-234A-AD77-333AFEE4A595}" type="slidenum">
              <a:rPr lang="en-US" smtClean="0"/>
              <a:t>‹#›</a:t>
            </a:fld>
            <a:endParaRPr lang="en-US"/>
          </a:p>
        </p:txBody>
      </p:sp>
    </p:spTree>
    <p:extLst>
      <p:ext uri="{BB962C8B-B14F-4D97-AF65-F5344CB8AC3E}">
        <p14:creationId xmlns:p14="http://schemas.microsoft.com/office/powerpoint/2010/main" val="200388917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2.xml"/><Relationship Id="rId7" Type="http://schemas.openxmlformats.org/officeDocument/2006/relationships/image" Target="../media/image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Layout" Target="../diagrams/layout3.xml"/><Relationship Id="rId7" Type="http://schemas.openxmlformats.org/officeDocument/2006/relationships/image" Target="../media/image5.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D88F9-041A-F14B-92A8-ED57525B7685}"/>
              </a:ext>
            </a:extLst>
          </p:cNvPr>
          <p:cNvSpPr>
            <a:spLocks noGrp="1"/>
          </p:cNvSpPr>
          <p:nvPr>
            <p:ph type="ctrTitle"/>
          </p:nvPr>
        </p:nvSpPr>
        <p:spPr>
          <a:xfrm>
            <a:off x="1025109" y="2585371"/>
            <a:ext cx="10134600" cy="2950465"/>
          </a:xfrm>
        </p:spPr>
        <p:txBody>
          <a:bodyPr>
            <a:noAutofit/>
          </a:bodyPr>
          <a:lstStyle/>
          <a:p>
            <a:r>
              <a:rPr lang="en-US" sz="12400">
                <a:solidFill>
                  <a:srgbClr val="0070C0"/>
                </a:solidFill>
                <a:latin typeface="Century Gothic" panose="020B0502020202020204" pitchFamily="34" charset="0"/>
              </a:rPr>
              <a:t>Welcome to year five Willow</a:t>
            </a:r>
          </a:p>
        </p:txBody>
      </p:sp>
      <p:sp>
        <p:nvSpPr>
          <p:cNvPr id="4" name="TextBox 3">
            <a:extLst>
              <a:ext uri="{FF2B5EF4-FFF2-40B4-BE49-F238E27FC236}">
                <a16:creationId xmlns:a16="http://schemas.microsoft.com/office/drawing/2014/main" id="{F237CE36-5A7C-6D48-BE1C-FDEC9DB14458}"/>
              </a:ext>
            </a:extLst>
          </p:cNvPr>
          <p:cNvSpPr txBox="1"/>
          <p:nvPr/>
        </p:nvSpPr>
        <p:spPr>
          <a:xfrm>
            <a:off x="565487" y="5536858"/>
            <a:ext cx="11056232" cy="523220"/>
          </a:xfrm>
          <a:prstGeom prst="rect">
            <a:avLst/>
          </a:prstGeom>
          <a:noFill/>
        </p:spPr>
        <p:txBody>
          <a:bodyPr wrap="none" lIns="91440" tIns="45720" rIns="91440" bIns="45720" rtlCol="0" anchor="t">
            <a:spAutoFit/>
          </a:bodyPr>
          <a:lstStyle/>
          <a:p>
            <a:r>
              <a:rPr lang="en-US" sz="2800">
                <a:solidFill>
                  <a:schemeClr val="accent4"/>
                </a:solidFill>
                <a:latin typeface="Century Gothic"/>
              </a:rPr>
              <a:t>With Mr. Meikle-Masters, Mrs. Brown, Mrs. Hudson and Mrs. Cross</a:t>
            </a:r>
            <a:endParaRPr lang="en-US" sz="2800">
              <a:solidFill>
                <a:schemeClr val="accent4"/>
              </a:solidFill>
              <a:latin typeface="Century Gothic" panose="020B0502020202020204" pitchFamily="34" charset="0"/>
            </a:endParaRPr>
          </a:p>
        </p:txBody>
      </p:sp>
    </p:spTree>
    <p:extLst>
      <p:ext uri="{BB962C8B-B14F-4D97-AF65-F5344CB8AC3E}">
        <p14:creationId xmlns:p14="http://schemas.microsoft.com/office/powerpoint/2010/main" val="459025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37BD2-D7AE-BD4B-8ECB-181560A43C4F}"/>
              </a:ext>
            </a:extLst>
          </p:cNvPr>
          <p:cNvSpPr>
            <a:spLocks noGrp="1"/>
          </p:cNvSpPr>
          <p:nvPr>
            <p:ph type="title"/>
          </p:nvPr>
        </p:nvSpPr>
        <p:spPr>
          <a:xfrm>
            <a:off x="1939815" y="63339"/>
            <a:ext cx="7324258" cy="1629478"/>
          </a:xfrm>
        </p:spPr>
        <p:txBody>
          <a:bodyPr>
            <a:noAutofit/>
          </a:bodyPr>
          <a:lstStyle/>
          <a:p>
            <a:pPr algn="ctr"/>
            <a:r>
              <a:rPr lang="en-US" sz="10300">
                <a:solidFill>
                  <a:schemeClr val="accent4"/>
                </a:solidFill>
                <a:latin typeface="Modern Love" pitchFamily="82" charset="0"/>
              </a:rPr>
              <a:t>Teachers</a:t>
            </a:r>
            <a:endParaRPr lang="en-US" sz="14900">
              <a:solidFill>
                <a:schemeClr val="accent4"/>
              </a:solidFill>
              <a:latin typeface="Modern Love" pitchFamily="82" charset="0"/>
            </a:endParaRPr>
          </a:p>
        </p:txBody>
      </p:sp>
      <p:pic>
        <p:nvPicPr>
          <p:cNvPr id="7" name="Graphic 6" descr="Books">
            <a:extLst>
              <a:ext uri="{FF2B5EF4-FFF2-40B4-BE49-F238E27FC236}">
                <a16:creationId xmlns:a16="http://schemas.microsoft.com/office/drawing/2014/main" id="{383745DB-EE29-49AA-AA60-A62B3225A293}"/>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413987" y="2857501"/>
            <a:ext cx="1142998" cy="1142998"/>
          </a:xfrm>
          <a:prstGeom prst="rect">
            <a:avLst/>
          </a:prstGeom>
        </p:spPr>
      </p:pic>
      <p:sp>
        <p:nvSpPr>
          <p:cNvPr id="11" name="Content Placeholder 2">
            <a:extLst>
              <a:ext uri="{FF2B5EF4-FFF2-40B4-BE49-F238E27FC236}">
                <a16:creationId xmlns:a16="http://schemas.microsoft.com/office/drawing/2014/main" id="{964AA669-22A6-CE48-82B8-AE3FB41D198C}"/>
              </a:ext>
            </a:extLst>
          </p:cNvPr>
          <p:cNvSpPr txBox="1">
            <a:spLocks/>
          </p:cNvSpPr>
          <p:nvPr/>
        </p:nvSpPr>
        <p:spPr>
          <a:xfrm>
            <a:off x="594060" y="1692817"/>
            <a:ext cx="7178536" cy="1136763"/>
          </a:xfrm>
          <a:custGeom>
            <a:avLst/>
            <a:gdLst>
              <a:gd name="connsiteX0" fmla="*/ 0 w 7178536"/>
              <a:gd name="connsiteY0" fmla="*/ 0 h 1136763"/>
              <a:gd name="connsiteX1" fmla="*/ 598211 w 7178536"/>
              <a:gd name="connsiteY1" fmla="*/ 0 h 1136763"/>
              <a:gd name="connsiteX2" fmla="*/ 1052852 w 7178536"/>
              <a:gd name="connsiteY2" fmla="*/ 0 h 1136763"/>
              <a:gd name="connsiteX3" fmla="*/ 1794634 w 7178536"/>
              <a:gd name="connsiteY3" fmla="*/ 0 h 1136763"/>
              <a:gd name="connsiteX4" fmla="*/ 2321060 w 7178536"/>
              <a:gd name="connsiteY4" fmla="*/ 0 h 1136763"/>
              <a:gd name="connsiteX5" fmla="*/ 2847486 w 7178536"/>
              <a:gd name="connsiteY5" fmla="*/ 0 h 1136763"/>
              <a:gd name="connsiteX6" fmla="*/ 3517483 w 7178536"/>
              <a:gd name="connsiteY6" fmla="*/ 0 h 1136763"/>
              <a:gd name="connsiteX7" fmla="*/ 4187479 w 7178536"/>
              <a:gd name="connsiteY7" fmla="*/ 0 h 1136763"/>
              <a:gd name="connsiteX8" fmla="*/ 4642120 w 7178536"/>
              <a:gd name="connsiteY8" fmla="*/ 0 h 1136763"/>
              <a:gd name="connsiteX9" fmla="*/ 5383902 w 7178536"/>
              <a:gd name="connsiteY9" fmla="*/ 0 h 1136763"/>
              <a:gd name="connsiteX10" fmla="*/ 6125684 w 7178536"/>
              <a:gd name="connsiteY10" fmla="*/ 0 h 1136763"/>
              <a:gd name="connsiteX11" fmla="*/ 7178536 w 7178536"/>
              <a:gd name="connsiteY11" fmla="*/ 0 h 1136763"/>
              <a:gd name="connsiteX12" fmla="*/ 7178536 w 7178536"/>
              <a:gd name="connsiteY12" fmla="*/ 579749 h 1136763"/>
              <a:gd name="connsiteX13" fmla="*/ 7178536 w 7178536"/>
              <a:gd name="connsiteY13" fmla="*/ 1136763 h 1136763"/>
              <a:gd name="connsiteX14" fmla="*/ 6436754 w 7178536"/>
              <a:gd name="connsiteY14" fmla="*/ 1136763 h 1136763"/>
              <a:gd name="connsiteX15" fmla="*/ 5982113 w 7178536"/>
              <a:gd name="connsiteY15" fmla="*/ 1136763 h 1136763"/>
              <a:gd name="connsiteX16" fmla="*/ 5383902 w 7178536"/>
              <a:gd name="connsiteY16" fmla="*/ 1136763 h 1136763"/>
              <a:gd name="connsiteX17" fmla="*/ 5001047 w 7178536"/>
              <a:gd name="connsiteY17" fmla="*/ 1136763 h 1136763"/>
              <a:gd name="connsiteX18" fmla="*/ 4474621 w 7178536"/>
              <a:gd name="connsiteY18" fmla="*/ 1136763 h 1136763"/>
              <a:gd name="connsiteX19" fmla="*/ 4019980 w 7178536"/>
              <a:gd name="connsiteY19" fmla="*/ 1136763 h 1136763"/>
              <a:gd name="connsiteX20" fmla="*/ 3637125 w 7178536"/>
              <a:gd name="connsiteY20" fmla="*/ 1136763 h 1136763"/>
              <a:gd name="connsiteX21" fmla="*/ 2967128 w 7178536"/>
              <a:gd name="connsiteY21" fmla="*/ 1136763 h 1136763"/>
              <a:gd name="connsiteX22" fmla="*/ 2297132 w 7178536"/>
              <a:gd name="connsiteY22" fmla="*/ 1136763 h 1136763"/>
              <a:gd name="connsiteX23" fmla="*/ 1770706 w 7178536"/>
              <a:gd name="connsiteY23" fmla="*/ 1136763 h 1136763"/>
              <a:gd name="connsiteX24" fmla="*/ 1244280 w 7178536"/>
              <a:gd name="connsiteY24" fmla="*/ 1136763 h 1136763"/>
              <a:gd name="connsiteX25" fmla="*/ 646068 w 7178536"/>
              <a:gd name="connsiteY25" fmla="*/ 1136763 h 1136763"/>
              <a:gd name="connsiteX26" fmla="*/ 0 w 7178536"/>
              <a:gd name="connsiteY26" fmla="*/ 1136763 h 1136763"/>
              <a:gd name="connsiteX27" fmla="*/ 0 w 7178536"/>
              <a:gd name="connsiteY27" fmla="*/ 591117 h 1136763"/>
              <a:gd name="connsiteX28" fmla="*/ 0 w 7178536"/>
              <a:gd name="connsiteY28" fmla="*/ 0 h 1136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178536" h="1136763" extrusionOk="0">
                <a:moveTo>
                  <a:pt x="0" y="0"/>
                </a:moveTo>
                <a:cubicBezTo>
                  <a:pt x="194813" y="-21479"/>
                  <a:pt x="428270" y="34701"/>
                  <a:pt x="598211" y="0"/>
                </a:cubicBezTo>
                <a:cubicBezTo>
                  <a:pt x="768152" y="-34701"/>
                  <a:pt x="959100" y="28381"/>
                  <a:pt x="1052852" y="0"/>
                </a:cubicBezTo>
                <a:cubicBezTo>
                  <a:pt x="1146604" y="-28381"/>
                  <a:pt x="1542750" y="1493"/>
                  <a:pt x="1794634" y="0"/>
                </a:cubicBezTo>
                <a:cubicBezTo>
                  <a:pt x="2046518" y="-1493"/>
                  <a:pt x="2065078" y="36254"/>
                  <a:pt x="2321060" y="0"/>
                </a:cubicBezTo>
                <a:cubicBezTo>
                  <a:pt x="2577042" y="-36254"/>
                  <a:pt x="2706148" y="45566"/>
                  <a:pt x="2847486" y="0"/>
                </a:cubicBezTo>
                <a:cubicBezTo>
                  <a:pt x="2988824" y="-45566"/>
                  <a:pt x="3240973" y="40465"/>
                  <a:pt x="3517483" y="0"/>
                </a:cubicBezTo>
                <a:cubicBezTo>
                  <a:pt x="3793993" y="-40465"/>
                  <a:pt x="3960839" y="77500"/>
                  <a:pt x="4187479" y="0"/>
                </a:cubicBezTo>
                <a:cubicBezTo>
                  <a:pt x="4414119" y="-77500"/>
                  <a:pt x="4449860" y="54431"/>
                  <a:pt x="4642120" y="0"/>
                </a:cubicBezTo>
                <a:cubicBezTo>
                  <a:pt x="4834380" y="-54431"/>
                  <a:pt x="5126705" y="78633"/>
                  <a:pt x="5383902" y="0"/>
                </a:cubicBezTo>
                <a:cubicBezTo>
                  <a:pt x="5641099" y="-78633"/>
                  <a:pt x="5954273" y="48558"/>
                  <a:pt x="6125684" y="0"/>
                </a:cubicBezTo>
                <a:cubicBezTo>
                  <a:pt x="6297095" y="-48558"/>
                  <a:pt x="6750264" y="39544"/>
                  <a:pt x="7178536" y="0"/>
                </a:cubicBezTo>
                <a:cubicBezTo>
                  <a:pt x="7198529" y="176209"/>
                  <a:pt x="7119313" y="416076"/>
                  <a:pt x="7178536" y="579749"/>
                </a:cubicBezTo>
                <a:cubicBezTo>
                  <a:pt x="7237759" y="743422"/>
                  <a:pt x="7154310" y="992785"/>
                  <a:pt x="7178536" y="1136763"/>
                </a:cubicBezTo>
                <a:cubicBezTo>
                  <a:pt x="6984186" y="1181144"/>
                  <a:pt x="6650243" y="1092461"/>
                  <a:pt x="6436754" y="1136763"/>
                </a:cubicBezTo>
                <a:cubicBezTo>
                  <a:pt x="6223265" y="1181065"/>
                  <a:pt x="6197149" y="1089316"/>
                  <a:pt x="5982113" y="1136763"/>
                </a:cubicBezTo>
                <a:cubicBezTo>
                  <a:pt x="5767077" y="1184210"/>
                  <a:pt x="5539209" y="1099168"/>
                  <a:pt x="5383902" y="1136763"/>
                </a:cubicBezTo>
                <a:cubicBezTo>
                  <a:pt x="5228595" y="1174358"/>
                  <a:pt x="5183088" y="1118651"/>
                  <a:pt x="5001047" y="1136763"/>
                </a:cubicBezTo>
                <a:cubicBezTo>
                  <a:pt x="4819007" y="1154875"/>
                  <a:pt x="4619067" y="1104599"/>
                  <a:pt x="4474621" y="1136763"/>
                </a:cubicBezTo>
                <a:cubicBezTo>
                  <a:pt x="4330175" y="1168927"/>
                  <a:pt x="4221266" y="1113791"/>
                  <a:pt x="4019980" y="1136763"/>
                </a:cubicBezTo>
                <a:cubicBezTo>
                  <a:pt x="3818694" y="1159735"/>
                  <a:pt x="3812273" y="1130023"/>
                  <a:pt x="3637125" y="1136763"/>
                </a:cubicBezTo>
                <a:cubicBezTo>
                  <a:pt x="3461977" y="1143503"/>
                  <a:pt x="3293164" y="1098804"/>
                  <a:pt x="2967128" y="1136763"/>
                </a:cubicBezTo>
                <a:cubicBezTo>
                  <a:pt x="2641092" y="1174722"/>
                  <a:pt x="2569222" y="1104874"/>
                  <a:pt x="2297132" y="1136763"/>
                </a:cubicBezTo>
                <a:cubicBezTo>
                  <a:pt x="2025042" y="1168652"/>
                  <a:pt x="1917952" y="1127341"/>
                  <a:pt x="1770706" y="1136763"/>
                </a:cubicBezTo>
                <a:cubicBezTo>
                  <a:pt x="1623460" y="1146185"/>
                  <a:pt x="1425304" y="1090253"/>
                  <a:pt x="1244280" y="1136763"/>
                </a:cubicBezTo>
                <a:cubicBezTo>
                  <a:pt x="1063256" y="1183273"/>
                  <a:pt x="890989" y="1113777"/>
                  <a:pt x="646068" y="1136763"/>
                </a:cubicBezTo>
                <a:cubicBezTo>
                  <a:pt x="401147" y="1159749"/>
                  <a:pt x="271506" y="1101830"/>
                  <a:pt x="0" y="1136763"/>
                </a:cubicBezTo>
                <a:cubicBezTo>
                  <a:pt x="-51595" y="1026231"/>
                  <a:pt x="20198" y="825573"/>
                  <a:pt x="0" y="591117"/>
                </a:cubicBezTo>
                <a:cubicBezTo>
                  <a:pt x="-20198" y="356661"/>
                  <a:pt x="14995" y="234020"/>
                  <a:pt x="0" y="0"/>
                </a:cubicBezTo>
                <a:close/>
              </a:path>
            </a:pathLst>
          </a:custGeom>
          <a:noFill/>
          <a:ln w="57150">
            <a:solidFill>
              <a:schemeClr val="accent5"/>
            </a:solidFill>
            <a:extLst>
              <a:ext uri="{C807C97D-BFC1-408E-A445-0C87EB9F89A2}">
                <ask:lineSketchStyleProps xmlns:ask="http://schemas.microsoft.com/office/drawing/2018/sketchyshapes" sd="600740096">
                  <a:prstGeom prst="rect">
                    <a:avLst/>
                  </a:prstGeom>
                  <ask:type>
                    <ask:lineSketchScribble/>
                  </ask:type>
                </ask:lineSketchStyleProps>
              </a:ext>
            </a:extLst>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a:ln>
                  <a:noFill/>
                </a:ln>
                <a:solidFill>
                  <a:prstClr val="white"/>
                </a:solidFill>
                <a:effectLst/>
                <a:uLnTx/>
                <a:uFillTx/>
                <a:latin typeface="Century Gothic" panose="020B0502020202020204"/>
                <a:ea typeface="+mn-ea"/>
                <a:cs typeface="+mn-cs"/>
              </a:rPr>
              <a:t>Mr</a:t>
            </a:r>
            <a:r>
              <a:rPr lang="en-US" sz="3200">
                <a:solidFill>
                  <a:prstClr val="white"/>
                </a:solidFill>
                <a:latin typeface="Century Gothic" panose="020B0502020202020204"/>
              </a:rPr>
              <a:t>.</a:t>
            </a:r>
            <a:r>
              <a:rPr kumimoji="0" lang="en-US" sz="3200" b="0" i="0" u="none" strike="noStrike" kern="1200" cap="none" spc="0" normalizeH="0" baseline="0" noProof="0">
                <a:ln>
                  <a:noFill/>
                </a:ln>
                <a:solidFill>
                  <a:prstClr val="white"/>
                </a:solidFill>
                <a:effectLst/>
                <a:uLnTx/>
                <a:uFillTx/>
                <a:latin typeface="Century Gothic" panose="020B0502020202020204"/>
                <a:ea typeface="+mn-ea"/>
                <a:cs typeface="+mn-cs"/>
              </a:rPr>
              <a:t> Meikle-Masters</a:t>
            </a:r>
          </a:p>
        </p:txBody>
      </p:sp>
      <p:sp>
        <p:nvSpPr>
          <p:cNvPr id="13" name="Content Placeholder 2">
            <a:extLst>
              <a:ext uri="{FF2B5EF4-FFF2-40B4-BE49-F238E27FC236}">
                <a16:creationId xmlns:a16="http://schemas.microsoft.com/office/drawing/2014/main" id="{F476FCBE-188E-41FD-992F-DB73CC1B362F}"/>
              </a:ext>
            </a:extLst>
          </p:cNvPr>
          <p:cNvSpPr txBox="1">
            <a:spLocks/>
          </p:cNvSpPr>
          <p:nvPr/>
        </p:nvSpPr>
        <p:spPr>
          <a:xfrm>
            <a:off x="594060" y="3244840"/>
            <a:ext cx="7091338" cy="1193428"/>
          </a:xfrm>
          <a:custGeom>
            <a:avLst/>
            <a:gdLst>
              <a:gd name="connsiteX0" fmla="*/ 0 w 7091338"/>
              <a:gd name="connsiteY0" fmla="*/ 0 h 1193428"/>
              <a:gd name="connsiteX1" fmla="*/ 590945 w 7091338"/>
              <a:gd name="connsiteY1" fmla="*/ 0 h 1193428"/>
              <a:gd name="connsiteX2" fmla="*/ 1040063 w 7091338"/>
              <a:gd name="connsiteY2" fmla="*/ 0 h 1193428"/>
              <a:gd name="connsiteX3" fmla="*/ 1772835 w 7091338"/>
              <a:gd name="connsiteY3" fmla="*/ 0 h 1193428"/>
              <a:gd name="connsiteX4" fmla="*/ 2292866 w 7091338"/>
              <a:gd name="connsiteY4" fmla="*/ 0 h 1193428"/>
              <a:gd name="connsiteX5" fmla="*/ 2812897 w 7091338"/>
              <a:gd name="connsiteY5" fmla="*/ 0 h 1193428"/>
              <a:gd name="connsiteX6" fmla="*/ 3474756 w 7091338"/>
              <a:gd name="connsiteY6" fmla="*/ 0 h 1193428"/>
              <a:gd name="connsiteX7" fmla="*/ 4136614 w 7091338"/>
              <a:gd name="connsiteY7" fmla="*/ 0 h 1193428"/>
              <a:gd name="connsiteX8" fmla="*/ 4585732 w 7091338"/>
              <a:gd name="connsiteY8" fmla="*/ 0 h 1193428"/>
              <a:gd name="connsiteX9" fmla="*/ 5318504 w 7091338"/>
              <a:gd name="connsiteY9" fmla="*/ 0 h 1193428"/>
              <a:gd name="connsiteX10" fmla="*/ 6051275 w 7091338"/>
              <a:gd name="connsiteY10" fmla="*/ 0 h 1193428"/>
              <a:gd name="connsiteX11" fmla="*/ 7091338 w 7091338"/>
              <a:gd name="connsiteY11" fmla="*/ 0 h 1193428"/>
              <a:gd name="connsiteX12" fmla="*/ 7091338 w 7091338"/>
              <a:gd name="connsiteY12" fmla="*/ 608648 h 1193428"/>
              <a:gd name="connsiteX13" fmla="*/ 7091338 w 7091338"/>
              <a:gd name="connsiteY13" fmla="*/ 1193428 h 1193428"/>
              <a:gd name="connsiteX14" fmla="*/ 6358566 w 7091338"/>
              <a:gd name="connsiteY14" fmla="*/ 1193428 h 1193428"/>
              <a:gd name="connsiteX15" fmla="*/ 5909448 w 7091338"/>
              <a:gd name="connsiteY15" fmla="*/ 1193428 h 1193428"/>
              <a:gd name="connsiteX16" fmla="*/ 5318504 w 7091338"/>
              <a:gd name="connsiteY16" fmla="*/ 1193428 h 1193428"/>
              <a:gd name="connsiteX17" fmla="*/ 4940299 w 7091338"/>
              <a:gd name="connsiteY17" fmla="*/ 1193428 h 1193428"/>
              <a:gd name="connsiteX18" fmla="*/ 4420267 w 7091338"/>
              <a:gd name="connsiteY18" fmla="*/ 1193428 h 1193428"/>
              <a:gd name="connsiteX19" fmla="*/ 3971149 w 7091338"/>
              <a:gd name="connsiteY19" fmla="*/ 1193428 h 1193428"/>
              <a:gd name="connsiteX20" fmla="*/ 3592945 w 7091338"/>
              <a:gd name="connsiteY20" fmla="*/ 1193428 h 1193428"/>
              <a:gd name="connsiteX21" fmla="*/ 2931086 w 7091338"/>
              <a:gd name="connsiteY21" fmla="*/ 1193428 h 1193428"/>
              <a:gd name="connsiteX22" fmla="*/ 2269228 w 7091338"/>
              <a:gd name="connsiteY22" fmla="*/ 1193428 h 1193428"/>
              <a:gd name="connsiteX23" fmla="*/ 1749197 w 7091338"/>
              <a:gd name="connsiteY23" fmla="*/ 1193428 h 1193428"/>
              <a:gd name="connsiteX24" fmla="*/ 1229165 w 7091338"/>
              <a:gd name="connsiteY24" fmla="*/ 1193428 h 1193428"/>
              <a:gd name="connsiteX25" fmla="*/ 638220 w 7091338"/>
              <a:gd name="connsiteY25" fmla="*/ 1193428 h 1193428"/>
              <a:gd name="connsiteX26" fmla="*/ 0 w 7091338"/>
              <a:gd name="connsiteY26" fmla="*/ 1193428 h 1193428"/>
              <a:gd name="connsiteX27" fmla="*/ 0 w 7091338"/>
              <a:gd name="connsiteY27" fmla="*/ 620583 h 1193428"/>
              <a:gd name="connsiteX28" fmla="*/ 0 w 7091338"/>
              <a:gd name="connsiteY28" fmla="*/ 0 h 1193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091338" h="1193428" extrusionOk="0">
                <a:moveTo>
                  <a:pt x="0" y="0"/>
                </a:moveTo>
                <a:cubicBezTo>
                  <a:pt x="272748" y="-62750"/>
                  <a:pt x="418156" y="18384"/>
                  <a:pt x="590945" y="0"/>
                </a:cubicBezTo>
                <a:cubicBezTo>
                  <a:pt x="763734" y="-18384"/>
                  <a:pt x="878042" y="4202"/>
                  <a:pt x="1040063" y="0"/>
                </a:cubicBezTo>
                <a:cubicBezTo>
                  <a:pt x="1202084" y="-4202"/>
                  <a:pt x="1494866" y="48795"/>
                  <a:pt x="1772835" y="0"/>
                </a:cubicBezTo>
                <a:cubicBezTo>
                  <a:pt x="2050804" y="-48795"/>
                  <a:pt x="2149891" y="57728"/>
                  <a:pt x="2292866" y="0"/>
                </a:cubicBezTo>
                <a:cubicBezTo>
                  <a:pt x="2435841" y="-57728"/>
                  <a:pt x="2625277" y="48247"/>
                  <a:pt x="2812897" y="0"/>
                </a:cubicBezTo>
                <a:cubicBezTo>
                  <a:pt x="3000517" y="-48247"/>
                  <a:pt x="3213957" y="29938"/>
                  <a:pt x="3474756" y="0"/>
                </a:cubicBezTo>
                <a:cubicBezTo>
                  <a:pt x="3735555" y="-29938"/>
                  <a:pt x="3923941" y="63643"/>
                  <a:pt x="4136614" y="0"/>
                </a:cubicBezTo>
                <a:cubicBezTo>
                  <a:pt x="4349287" y="-63643"/>
                  <a:pt x="4391683" y="5831"/>
                  <a:pt x="4585732" y="0"/>
                </a:cubicBezTo>
                <a:cubicBezTo>
                  <a:pt x="4779781" y="-5831"/>
                  <a:pt x="5114877" y="67549"/>
                  <a:pt x="5318504" y="0"/>
                </a:cubicBezTo>
                <a:cubicBezTo>
                  <a:pt x="5522131" y="-67549"/>
                  <a:pt x="5763058" y="45507"/>
                  <a:pt x="6051275" y="0"/>
                </a:cubicBezTo>
                <a:cubicBezTo>
                  <a:pt x="6339492" y="-45507"/>
                  <a:pt x="6755675" y="117659"/>
                  <a:pt x="7091338" y="0"/>
                </a:cubicBezTo>
                <a:cubicBezTo>
                  <a:pt x="7159183" y="213211"/>
                  <a:pt x="7082869" y="349749"/>
                  <a:pt x="7091338" y="608648"/>
                </a:cubicBezTo>
                <a:cubicBezTo>
                  <a:pt x="7099807" y="867547"/>
                  <a:pt x="7022455" y="990803"/>
                  <a:pt x="7091338" y="1193428"/>
                </a:cubicBezTo>
                <a:cubicBezTo>
                  <a:pt x="6784273" y="1277101"/>
                  <a:pt x="6704035" y="1138619"/>
                  <a:pt x="6358566" y="1193428"/>
                </a:cubicBezTo>
                <a:cubicBezTo>
                  <a:pt x="6013097" y="1248237"/>
                  <a:pt x="6121675" y="1158494"/>
                  <a:pt x="5909448" y="1193428"/>
                </a:cubicBezTo>
                <a:cubicBezTo>
                  <a:pt x="5697221" y="1228362"/>
                  <a:pt x="5442807" y="1187744"/>
                  <a:pt x="5318504" y="1193428"/>
                </a:cubicBezTo>
                <a:cubicBezTo>
                  <a:pt x="5194201" y="1199112"/>
                  <a:pt x="5070027" y="1186258"/>
                  <a:pt x="4940299" y="1193428"/>
                </a:cubicBezTo>
                <a:cubicBezTo>
                  <a:pt x="4810571" y="1200598"/>
                  <a:pt x="4544691" y="1160846"/>
                  <a:pt x="4420267" y="1193428"/>
                </a:cubicBezTo>
                <a:cubicBezTo>
                  <a:pt x="4295843" y="1226010"/>
                  <a:pt x="4181583" y="1165805"/>
                  <a:pt x="3971149" y="1193428"/>
                </a:cubicBezTo>
                <a:cubicBezTo>
                  <a:pt x="3760715" y="1221051"/>
                  <a:pt x="3713962" y="1181757"/>
                  <a:pt x="3592945" y="1193428"/>
                </a:cubicBezTo>
                <a:cubicBezTo>
                  <a:pt x="3471928" y="1205099"/>
                  <a:pt x="3173617" y="1151283"/>
                  <a:pt x="2931086" y="1193428"/>
                </a:cubicBezTo>
                <a:cubicBezTo>
                  <a:pt x="2688555" y="1235573"/>
                  <a:pt x="2559367" y="1149809"/>
                  <a:pt x="2269228" y="1193428"/>
                </a:cubicBezTo>
                <a:cubicBezTo>
                  <a:pt x="1979089" y="1237047"/>
                  <a:pt x="1902347" y="1134164"/>
                  <a:pt x="1749197" y="1193428"/>
                </a:cubicBezTo>
                <a:cubicBezTo>
                  <a:pt x="1596047" y="1252692"/>
                  <a:pt x="1351686" y="1174697"/>
                  <a:pt x="1229165" y="1193428"/>
                </a:cubicBezTo>
                <a:cubicBezTo>
                  <a:pt x="1106644" y="1212159"/>
                  <a:pt x="791420" y="1155605"/>
                  <a:pt x="638220" y="1193428"/>
                </a:cubicBezTo>
                <a:cubicBezTo>
                  <a:pt x="485021" y="1231251"/>
                  <a:pt x="183401" y="1184906"/>
                  <a:pt x="0" y="1193428"/>
                </a:cubicBezTo>
                <a:cubicBezTo>
                  <a:pt x="-44675" y="941452"/>
                  <a:pt x="2649" y="835646"/>
                  <a:pt x="0" y="620583"/>
                </a:cubicBezTo>
                <a:cubicBezTo>
                  <a:pt x="-2649" y="405521"/>
                  <a:pt x="1700" y="224294"/>
                  <a:pt x="0" y="0"/>
                </a:cubicBezTo>
                <a:close/>
              </a:path>
            </a:pathLst>
          </a:custGeom>
          <a:noFill/>
          <a:ln w="57150">
            <a:solidFill>
              <a:schemeClr val="accent5"/>
            </a:solidFill>
            <a:extLst>
              <a:ext uri="{C807C97D-BFC1-408E-A445-0C87EB9F89A2}">
                <ask:lineSketchStyleProps xmlns:ask="http://schemas.microsoft.com/office/drawing/2018/sketchyshapes" sd="600740096">
                  <a:prstGeom prst="rect">
                    <a:avLst/>
                  </a:prstGeom>
                  <ask:type>
                    <ask:lineSketchScribble/>
                  </ask:type>
                </ask:lineSketchStyleProps>
              </a:ext>
            </a:extLst>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kumimoji="0" lang="en-US" sz="3200" b="0" i="0" u="none" strike="noStrike" kern="1200" cap="none" spc="0" normalizeH="0" baseline="0" noProof="0">
                <a:ln>
                  <a:noFill/>
                </a:ln>
                <a:solidFill>
                  <a:prstClr val="white"/>
                </a:solidFill>
                <a:effectLst/>
                <a:uLnTx/>
                <a:uFillTx/>
                <a:latin typeface="Century Gothic" panose="020B0502020202020204"/>
                <a:ea typeface="+mn-ea"/>
                <a:cs typeface="+mn-cs"/>
              </a:rPr>
              <a:t>Mrs</a:t>
            </a:r>
            <a:r>
              <a:rPr lang="en-US" sz="3200">
                <a:solidFill>
                  <a:prstClr val="white"/>
                </a:solidFill>
                <a:latin typeface="Century Gothic" panose="020B0502020202020204"/>
              </a:rPr>
              <a:t>.</a:t>
            </a:r>
            <a:r>
              <a:rPr kumimoji="0" lang="en-US" sz="3200" b="0" i="0" u="none" strike="noStrike" kern="1200" cap="none" spc="0" normalizeH="0" baseline="0" noProof="0">
                <a:ln>
                  <a:noFill/>
                </a:ln>
                <a:solidFill>
                  <a:prstClr val="white"/>
                </a:solidFill>
                <a:effectLst/>
                <a:uLnTx/>
                <a:uFillTx/>
                <a:latin typeface="Century Gothic" panose="020B0502020202020204"/>
                <a:ea typeface="+mn-ea"/>
                <a:cs typeface="+mn-cs"/>
              </a:rPr>
              <a:t> Brown</a:t>
            </a:r>
            <a:r>
              <a:rPr lang="en-US" sz="3200">
                <a:solidFill>
                  <a:prstClr val="white"/>
                </a:solidFill>
                <a:latin typeface="Century Gothic" panose="020B0502020202020204"/>
              </a:rPr>
              <a:t> and Mrs. Hudson</a:t>
            </a:r>
            <a:endParaRPr kumimoji="0" lang="en-US" sz="32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5" name="Content Placeholder 2">
            <a:extLst>
              <a:ext uri="{FF2B5EF4-FFF2-40B4-BE49-F238E27FC236}">
                <a16:creationId xmlns:a16="http://schemas.microsoft.com/office/drawing/2014/main" id="{DF4E52B0-8418-48CA-B194-9D994CCB6378}"/>
              </a:ext>
            </a:extLst>
          </p:cNvPr>
          <p:cNvSpPr txBox="1">
            <a:spLocks/>
          </p:cNvSpPr>
          <p:nvPr/>
        </p:nvSpPr>
        <p:spPr>
          <a:xfrm>
            <a:off x="550461" y="4831270"/>
            <a:ext cx="7178536" cy="1136763"/>
          </a:xfrm>
          <a:custGeom>
            <a:avLst/>
            <a:gdLst>
              <a:gd name="connsiteX0" fmla="*/ 0 w 7178536"/>
              <a:gd name="connsiteY0" fmla="*/ 0 h 1136763"/>
              <a:gd name="connsiteX1" fmla="*/ 598211 w 7178536"/>
              <a:gd name="connsiteY1" fmla="*/ 0 h 1136763"/>
              <a:gd name="connsiteX2" fmla="*/ 1052852 w 7178536"/>
              <a:gd name="connsiteY2" fmla="*/ 0 h 1136763"/>
              <a:gd name="connsiteX3" fmla="*/ 1794634 w 7178536"/>
              <a:gd name="connsiteY3" fmla="*/ 0 h 1136763"/>
              <a:gd name="connsiteX4" fmla="*/ 2321060 w 7178536"/>
              <a:gd name="connsiteY4" fmla="*/ 0 h 1136763"/>
              <a:gd name="connsiteX5" fmla="*/ 2847486 w 7178536"/>
              <a:gd name="connsiteY5" fmla="*/ 0 h 1136763"/>
              <a:gd name="connsiteX6" fmla="*/ 3517483 w 7178536"/>
              <a:gd name="connsiteY6" fmla="*/ 0 h 1136763"/>
              <a:gd name="connsiteX7" fmla="*/ 4187479 w 7178536"/>
              <a:gd name="connsiteY7" fmla="*/ 0 h 1136763"/>
              <a:gd name="connsiteX8" fmla="*/ 4642120 w 7178536"/>
              <a:gd name="connsiteY8" fmla="*/ 0 h 1136763"/>
              <a:gd name="connsiteX9" fmla="*/ 5383902 w 7178536"/>
              <a:gd name="connsiteY9" fmla="*/ 0 h 1136763"/>
              <a:gd name="connsiteX10" fmla="*/ 6125684 w 7178536"/>
              <a:gd name="connsiteY10" fmla="*/ 0 h 1136763"/>
              <a:gd name="connsiteX11" fmla="*/ 7178536 w 7178536"/>
              <a:gd name="connsiteY11" fmla="*/ 0 h 1136763"/>
              <a:gd name="connsiteX12" fmla="*/ 7178536 w 7178536"/>
              <a:gd name="connsiteY12" fmla="*/ 579749 h 1136763"/>
              <a:gd name="connsiteX13" fmla="*/ 7178536 w 7178536"/>
              <a:gd name="connsiteY13" fmla="*/ 1136763 h 1136763"/>
              <a:gd name="connsiteX14" fmla="*/ 6436754 w 7178536"/>
              <a:gd name="connsiteY14" fmla="*/ 1136763 h 1136763"/>
              <a:gd name="connsiteX15" fmla="*/ 5982113 w 7178536"/>
              <a:gd name="connsiteY15" fmla="*/ 1136763 h 1136763"/>
              <a:gd name="connsiteX16" fmla="*/ 5383902 w 7178536"/>
              <a:gd name="connsiteY16" fmla="*/ 1136763 h 1136763"/>
              <a:gd name="connsiteX17" fmla="*/ 5001047 w 7178536"/>
              <a:gd name="connsiteY17" fmla="*/ 1136763 h 1136763"/>
              <a:gd name="connsiteX18" fmla="*/ 4474621 w 7178536"/>
              <a:gd name="connsiteY18" fmla="*/ 1136763 h 1136763"/>
              <a:gd name="connsiteX19" fmla="*/ 4019980 w 7178536"/>
              <a:gd name="connsiteY19" fmla="*/ 1136763 h 1136763"/>
              <a:gd name="connsiteX20" fmla="*/ 3637125 w 7178536"/>
              <a:gd name="connsiteY20" fmla="*/ 1136763 h 1136763"/>
              <a:gd name="connsiteX21" fmla="*/ 2967128 w 7178536"/>
              <a:gd name="connsiteY21" fmla="*/ 1136763 h 1136763"/>
              <a:gd name="connsiteX22" fmla="*/ 2297132 w 7178536"/>
              <a:gd name="connsiteY22" fmla="*/ 1136763 h 1136763"/>
              <a:gd name="connsiteX23" fmla="*/ 1770706 w 7178536"/>
              <a:gd name="connsiteY23" fmla="*/ 1136763 h 1136763"/>
              <a:gd name="connsiteX24" fmla="*/ 1244280 w 7178536"/>
              <a:gd name="connsiteY24" fmla="*/ 1136763 h 1136763"/>
              <a:gd name="connsiteX25" fmla="*/ 646068 w 7178536"/>
              <a:gd name="connsiteY25" fmla="*/ 1136763 h 1136763"/>
              <a:gd name="connsiteX26" fmla="*/ 0 w 7178536"/>
              <a:gd name="connsiteY26" fmla="*/ 1136763 h 1136763"/>
              <a:gd name="connsiteX27" fmla="*/ 0 w 7178536"/>
              <a:gd name="connsiteY27" fmla="*/ 591117 h 1136763"/>
              <a:gd name="connsiteX28" fmla="*/ 0 w 7178536"/>
              <a:gd name="connsiteY28" fmla="*/ 0 h 1136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178536" h="1136763" extrusionOk="0">
                <a:moveTo>
                  <a:pt x="0" y="0"/>
                </a:moveTo>
                <a:cubicBezTo>
                  <a:pt x="194813" y="-21479"/>
                  <a:pt x="428270" y="34701"/>
                  <a:pt x="598211" y="0"/>
                </a:cubicBezTo>
                <a:cubicBezTo>
                  <a:pt x="768152" y="-34701"/>
                  <a:pt x="959100" y="28381"/>
                  <a:pt x="1052852" y="0"/>
                </a:cubicBezTo>
                <a:cubicBezTo>
                  <a:pt x="1146604" y="-28381"/>
                  <a:pt x="1542750" y="1493"/>
                  <a:pt x="1794634" y="0"/>
                </a:cubicBezTo>
                <a:cubicBezTo>
                  <a:pt x="2046518" y="-1493"/>
                  <a:pt x="2065078" y="36254"/>
                  <a:pt x="2321060" y="0"/>
                </a:cubicBezTo>
                <a:cubicBezTo>
                  <a:pt x="2577042" y="-36254"/>
                  <a:pt x="2706148" y="45566"/>
                  <a:pt x="2847486" y="0"/>
                </a:cubicBezTo>
                <a:cubicBezTo>
                  <a:pt x="2988824" y="-45566"/>
                  <a:pt x="3240973" y="40465"/>
                  <a:pt x="3517483" y="0"/>
                </a:cubicBezTo>
                <a:cubicBezTo>
                  <a:pt x="3793993" y="-40465"/>
                  <a:pt x="3960839" y="77500"/>
                  <a:pt x="4187479" y="0"/>
                </a:cubicBezTo>
                <a:cubicBezTo>
                  <a:pt x="4414119" y="-77500"/>
                  <a:pt x="4449860" y="54431"/>
                  <a:pt x="4642120" y="0"/>
                </a:cubicBezTo>
                <a:cubicBezTo>
                  <a:pt x="4834380" y="-54431"/>
                  <a:pt x="5126705" y="78633"/>
                  <a:pt x="5383902" y="0"/>
                </a:cubicBezTo>
                <a:cubicBezTo>
                  <a:pt x="5641099" y="-78633"/>
                  <a:pt x="5954273" y="48558"/>
                  <a:pt x="6125684" y="0"/>
                </a:cubicBezTo>
                <a:cubicBezTo>
                  <a:pt x="6297095" y="-48558"/>
                  <a:pt x="6750264" y="39544"/>
                  <a:pt x="7178536" y="0"/>
                </a:cubicBezTo>
                <a:cubicBezTo>
                  <a:pt x="7198529" y="176209"/>
                  <a:pt x="7119313" y="416076"/>
                  <a:pt x="7178536" y="579749"/>
                </a:cubicBezTo>
                <a:cubicBezTo>
                  <a:pt x="7237759" y="743422"/>
                  <a:pt x="7154310" y="992785"/>
                  <a:pt x="7178536" y="1136763"/>
                </a:cubicBezTo>
                <a:cubicBezTo>
                  <a:pt x="6984186" y="1181144"/>
                  <a:pt x="6650243" y="1092461"/>
                  <a:pt x="6436754" y="1136763"/>
                </a:cubicBezTo>
                <a:cubicBezTo>
                  <a:pt x="6223265" y="1181065"/>
                  <a:pt x="6197149" y="1089316"/>
                  <a:pt x="5982113" y="1136763"/>
                </a:cubicBezTo>
                <a:cubicBezTo>
                  <a:pt x="5767077" y="1184210"/>
                  <a:pt x="5539209" y="1099168"/>
                  <a:pt x="5383902" y="1136763"/>
                </a:cubicBezTo>
                <a:cubicBezTo>
                  <a:pt x="5228595" y="1174358"/>
                  <a:pt x="5183088" y="1118651"/>
                  <a:pt x="5001047" y="1136763"/>
                </a:cubicBezTo>
                <a:cubicBezTo>
                  <a:pt x="4819007" y="1154875"/>
                  <a:pt x="4619067" y="1104599"/>
                  <a:pt x="4474621" y="1136763"/>
                </a:cubicBezTo>
                <a:cubicBezTo>
                  <a:pt x="4330175" y="1168927"/>
                  <a:pt x="4221266" y="1113791"/>
                  <a:pt x="4019980" y="1136763"/>
                </a:cubicBezTo>
                <a:cubicBezTo>
                  <a:pt x="3818694" y="1159735"/>
                  <a:pt x="3812273" y="1130023"/>
                  <a:pt x="3637125" y="1136763"/>
                </a:cubicBezTo>
                <a:cubicBezTo>
                  <a:pt x="3461977" y="1143503"/>
                  <a:pt x="3293164" y="1098804"/>
                  <a:pt x="2967128" y="1136763"/>
                </a:cubicBezTo>
                <a:cubicBezTo>
                  <a:pt x="2641092" y="1174722"/>
                  <a:pt x="2569222" y="1104874"/>
                  <a:pt x="2297132" y="1136763"/>
                </a:cubicBezTo>
                <a:cubicBezTo>
                  <a:pt x="2025042" y="1168652"/>
                  <a:pt x="1917952" y="1127341"/>
                  <a:pt x="1770706" y="1136763"/>
                </a:cubicBezTo>
                <a:cubicBezTo>
                  <a:pt x="1623460" y="1146185"/>
                  <a:pt x="1425304" y="1090253"/>
                  <a:pt x="1244280" y="1136763"/>
                </a:cubicBezTo>
                <a:cubicBezTo>
                  <a:pt x="1063256" y="1183273"/>
                  <a:pt x="890989" y="1113777"/>
                  <a:pt x="646068" y="1136763"/>
                </a:cubicBezTo>
                <a:cubicBezTo>
                  <a:pt x="401147" y="1159749"/>
                  <a:pt x="271506" y="1101830"/>
                  <a:pt x="0" y="1136763"/>
                </a:cubicBezTo>
                <a:cubicBezTo>
                  <a:pt x="-51595" y="1026231"/>
                  <a:pt x="20198" y="825573"/>
                  <a:pt x="0" y="591117"/>
                </a:cubicBezTo>
                <a:cubicBezTo>
                  <a:pt x="-20198" y="356661"/>
                  <a:pt x="14995" y="234020"/>
                  <a:pt x="0" y="0"/>
                </a:cubicBezTo>
                <a:close/>
              </a:path>
            </a:pathLst>
          </a:custGeom>
          <a:noFill/>
          <a:ln w="57150">
            <a:solidFill>
              <a:schemeClr val="accent5"/>
            </a:solidFill>
            <a:extLst>
              <a:ext uri="{C807C97D-BFC1-408E-A445-0C87EB9F89A2}">
                <ask:lineSketchStyleProps xmlns:ask="http://schemas.microsoft.com/office/drawing/2018/sketchyshapes" sd="600740096">
                  <a:prstGeom prst="rect">
                    <a:avLst/>
                  </a:prstGeom>
                  <ask:type>
                    <ask:lineSketchScribble/>
                  </ask:type>
                </ask:lineSketchStyleProps>
              </a:ext>
            </a:extLst>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kumimoji="0" lang="en-US" sz="3200" b="0" i="0" u="none" strike="noStrike" kern="1200" cap="none" spc="0" normalizeH="0" baseline="0" noProof="0">
                <a:ln>
                  <a:noFill/>
                </a:ln>
                <a:solidFill>
                  <a:prstClr val="white"/>
                </a:solidFill>
                <a:effectLst/>
                <a:uLnTx/>
                <a:uFillTx/>
                <a:latin typeface="Century Gothic" panose="020B0502020202020204"/>
                <a:ea typeface="+mn-ea"/>
                <a:cs typeface="+mn-cs"/>
              </a:rPr>
              <a:t>Mrs</a:t>
            </a:r>
            <a:r>
              <a:rPr lang="en-US" sz="3200">
                <a:solidFill>
                  <a:prstClr val="white"/>
                </a:solidFill>
                <a:latin typeface="Century Gothic" panose="020B0502020202020204"/>
              </a:rPr>
              <a:t>.</a:t>
            </a:r>
            <a:r>
              <a:rPr kumimoji="0" lang="en-US" sz="3200" b="0" i="0" u="none" strike="noStrike" kern="1200" cap="none" spc="0" normalizeH="0" baseline="0" noProof="0">
                <a:ln>
                  <a:noFill/>
                </a:ln>
                <a:solidFill>
                  <a:prstClr val="white"/>
                </a:solidFill>
                <a:effectLst/>
                <a:uLnTx/>
                <a:uFillTx/>
                <a:latin typeface="Century Gothic" panose="020B0502020202020204"/>
                <a:ea typeface="+mn-ea"/>
                <a:cs typeface="+mn-cs"/>
              </a:rPr>
              <a:t> Cross </a:t>
            </a:r>
            <a:r>
              <a:rPr lang="en-US" sz="3200">
                <a:solidFill>
                  <a:prstClr val="white"/>
                </a:solidFill>
                <a:latin typeface="Century Gothic" panose="020B0502020202020204"/>
              </a:rPr>
              <a:t>– Thursday mornings</a:t>
            </a:r>
            <a:endParaRPr kumimoji="0" lang="en-US" sz="32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734934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4B02F9AE-48E8-431C-A92D-91A7721CC6E7}"/>
              </a:ext>
            </a:extLst>
          </p:cNvPr>
          <p:cNvGraphicFramePr/>
          <p:nvPr>
            <p:extLst>
              <p:ext uri="{D42A27DB-BD31-4B8C-83A1-F6EECF244321}">
                <p14:modId xmlns:p14="http://schemas.microsoft.com/office/powerpoint/2010/main" val="2065326107"/>
              </p:ext>
            </p:extLst>
          </p:nvPr>
        </p:nvGraphicFramePr>
        <p:xfrm>
          <a:off x="75502" y="1237580"/>
          <a:ext cx="2541864" cy="2319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 name="Group 6">
            <a:extLst>
              <a:ext uri="{FF2B5EF4-FFF2-40B4-BE49-F238E27FC236}">
                <a16:creationId xmlns:a16="http://schemas.microsoft.com/office/drawing/2014/main" id="{46C25247-B0E9-4F44-9A19-7DFFFF871143}"/>
              </a:ext>
            </a:extLst>
          </p:cNvPr>
          <p:cNvGrpSpPr/>
          <p:nvPr/>
        </p:nvGrpSpPr>
        <p:grpSpPr>
          <a:xfrm>
            <a:off x="2796465" y="292963"/>
            <a:ext cx="9222379" cy="5983550"/>
            <a:chOff x="3258104" y="124287"/>
            <a:chExt cx="8140825" cy="5175683"/>
          </a:xfrm>
        </p:grpSpPr>
        <p:pic>
          <p:nvPicPr>
            <p:cNvPr id="2" name="Picture 1">
              <a:extLst>
                <a:ext uri="{FF2B5EF4-FFF2-40B4-BE49-F238E27FC236}">
                  <a16:creationId xmlns:a16="http://schemas.microsoft.com/office/drawing/2014/main" id="{F6F77CC1-E97F-4781-B7DE-DF5EBEFCC4FE}"/>
                </a:ext>
              </a:extLst>
            </p:cNvPr>
            <p:cNvPicPr>
              <a:picLocks noChangeAspect="1"/>
            </p:cNvPicPr>
            <p:nvPr/>
          </p:nvPicPr>
          <p:blipFill rotWithShape="1">
            <a:blip r:embed="rId7"/>
            <a:srcRect l="14272" t="19806" r="18956" b="18046"/>
            <a:stretch/>
          </p:blipFill>
          <p:spPr>
            <a:xfrm>
              <a:off x="3258104" y="124287"/>
              <a:ext cx="8140825" cy="4262138"/>
            </a:xfrm>
            <a:prstGeom prst="rect">
              <a:avLst/>
            </a:prstGeom>
          </p:spPr>
        </p:pic>
        <p:pic>
          <p:nvPicPr>
            <p:cNvPr id="6" name="Picture 5">
              <a:extLst>
                <a:ext uri="{FF2B5EF4-FFF2-40B4-BE49-F238E27FC236}">
                  <a16:creationId xmlns:a16="http://schemas.microsoft.com/office/drawing/2014/main" id="{79F4DB98-8AF9-4E2B-A8C3-8F299B3376B5}"/>
                </a:ext>
              </a:extLst>
            </p:cNvPr>
            <p:cNvPicPr>
              <a:picLocks noChangeAspect="1"/>
            </p:cNvPicPr>
            <p:nvPr/>
          </p:nvPicPr>
          <p:blipFill rotWithShape="1">
            <a:blip r:embed="rId8"/>
            <a:srcRect l="14417" t="31455" r="18811" b="55224"/>
            <a:stretch/>
          </p:blipFill>
          <p:spPr>
            <a:xfrm>
              <a:off x="3258104" y="4386426"/>
              <a:ext cx="8140825" cy="913544"/>
            </a:xfrm>
            <a:prstGeom prst="rect">
              <a:avLst/>
            </a:prstGeom>
          </p:spPr>
        </p:pic>
      </p:grpSp>
    </p:spTree>
    <p:extLst>
      <p:ext uri="{BB962C8B-B14F-4D97-AF65-F5344CB8AC3E}">
        <p14:creationId xmlns:p14="http://schemas.microsoft.com/office/powerpoint/2010/main" val="3399769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4B02F9AE-48E8-431C-A92D-91A7721CC6E7}"/>
              </a:ext>
            </a:extLst>
          </p:cNvPr>
          <p:cNvGraphicFramePr/>
          <p:nvPr/>
        </p:nvGraphicFramePr>
        <p:xfrm>
          <a:off x="75502" y="1237580"/>
          <a:ext cx="2541864" cy="2319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 name="Group 6">
            <a:extLst>
              <a:ext uri="{FF2B5EF4-FFF2-40B4-BE49-F238E27FC236}">
                <a16:creationId xmlns:a16="http://schemas.microsoft.com/office/drawing/2014/main" id="{A9FF6812-231F-46DC-B0B6-AD580DC1EE69}"/>
              </a:ext>
            </a:extLst>
          </p:cNvPr>
          <p:cNvGrpSpPr/>
          <p:nvPr/>
        </p:nvGrpSpPr>
        <p:grpSpPr>
          <a:xfrm>
            <a:off x="3213318" y="276535"/>
            <a:ext cx="8424901" cy="6140760"/>
            <a:chOff x="3621691" y="178881"/>
            <a:chExt cx="8424901" cy="6140760"/>
          </a:xfrm>
        </p:grpSpPr>
        <p:pic>
          <p:nvPicPr>
            <p:cNvPr id="3" name="Picture 2">
              <a:extLst>
                <a:ext uri="{FF2B5EF4-FFF2-40B4-BE49-F238E27FC236}">
                  <a16:creationId xmlns:a16="http://schemas.microsoft.com/office/drawing/2014/main" id="{045FC855-3E00-4066-9E40-420BC5CA4F7D}"/>
                </a:ext>
              </a:extLst>
            </p:cNvPr>
            <p:cNvPicPr>
              <a:picLocks noChangeAspect="1"/>
            </p:cNvPicPr>
            <p:nvPr/>
          </p:nvPicPr>
          <p:blipFill rotWithShape="1">
            <a:blip r:embed="rId7"/>
            <a:srcRect b="95972"/>
            <a:stretch/>
          </p:blipFill>
          <p:spPr>
            <a:xfrm>
              <a:off x="3621691" y="178881"/>
              <a:ext cx="8424901" cy="223636"/>
            </a:xfrm>
            <a:prstGeom prst="rect">
              <a:avLst/>
            </a:prstGeom>
          </p:spPr>
        </p:pic>
        <p:pic>
          <p:nvPicPr>
            <p:cNvPr id="2" name="Picture 1">
              <a:extLst>
                <a:ext uri="{FF2B5EF4-FFF2-40B4-BE49-F238E27FC236}">
                  <a16:creationId xmlns:a16="http://schemas.microsoft.com/office/drawing/2014/main" id="{F24FB0F7-4435-458E-A02E-FEE845DACACA}"/>
                </a:ext>
              </a:extLst>
            </p:cNvPr>
            <p:cNvPicPr>
              <a:picLocks noChangeAspect="1"/>
            </p:cNvPicPr>
            <p:nvPr/>
          </p:nvPicPr>
          <p:blipFill rotWithShape="1">
            <a:blip r:embed="rId8"/>
            <a:srcRect l="14418" t="16829" r="18956" b="18046"/>
            <a:stretch/>
          </p:blipFill>
          <p:spPr>
            <a:xfrm>
              <a:off x="3621691" y="402516"/>
              <a:ext cx="8424901" cy="4632281"/>
            </a:xfrm>
            <a:prstGeom prst="rect">
              <a:avLst/>
            </a:prstGeom>
          </p:spPr>
        </p:pic>
        <p:pic>
          <p:nvPicPr>
            <p:cNvPr id="4" name="Picture 3">
              <a:extLst>
                <a:ext uri="{FF2B5EF4-FFF2-40B4-BE49-F238E27FC236}">
                  <a16:creationId xmlns:a16="http://schemas.microsoft.com/office/drawing/2014/main" id="{D31CC589-2F45-4A68-9DA4-24E678649AE7}"/>
                </a:ext>
              </a:extLst>
            </p:cNvPr>
            <p:cNvPicPr>
              <a:picLocks noChangeAspect="1"/>
            </p:cNvPicPr>
            <p:nvPr/>
          </p:nvPicPr>
          <p:blipFill rotWithShape="1">
            <a:blip r:embed="rId9"/>
            <a:srcRect l="14344" t="49062" r="18811" b="32815"/>
            <a:stretch/>
          </p:blipFill>
          <p:spPr>
            <a:xfrm>
              <a:off x="3621691" y="5034797"/>
              <a:ext cx="8424901" cy="1284844"/>
            </a:xfrm>
            <a:prstGeom prst="rect">
              <a:avLst/>
            </a:prstGeom>
          </p:spPr>
        </p:pic>
      </p:grpSp>
    </p:spTree>
    <p:extLst>
      <p:ext uri="{BB962C8B-B14F-4D97-AF65-F5344CB8AC3E}">
        <p14:creationId xmlns:p14="http://schemas.microsoft.com/office/powerpoint/2010/main" val="3317852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4B02F9AE-48E8-431C-A92D-91A7721CC6E7}"/>
              </a:ext>
            </a:extLst>
          </p:cNvPr>
          <p:cNvGraphicFramePr/>
          <p:nvPr>
            <p:extLst>
              <p:ext uri="{D42A27DB-BD31-4B8C-83A1-F6EECF244321}">
                <p14:modId xmlns:p14="http://schemas.microsoft.com/office/powerpoint/2010/main" val="324321402"/>
              </p:ext>
            </p:extLst>
          </p:nvPr>
        </p:nvGraphicFramePr>
        <p:xfrm>
          <a:off x="75502" y="1237580"/>
          <a:ext cx="2541864" cy="2319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6492F4A6-9A00-4C69-8E46-E632ACE3B904}"/>
              </a:ext>
            </a:extLst>
          </p:cNvPr>
          <p:cNvGrpSpPr/>
          <p:nvPr/>
        </p:nvGrpSpPr>
        <p:grpSpPr>
          <a:xfrm>
            <a:off x="3011649" y="1237580"/>
            <a:ext cx="8811438" cy="4153674"/>
            <a:chOff x="2910981" y="1013944"/>
            <a:chExt cx="8811438" cy="4153674"/>
          </a:xfrm>
        </p:grpSpPr>
        <p:pic>
          <p:nvPicPr>
            <p:cNvPr id="11" name="Picture 10">
              <a:extLst>
                <a:ext uri="{FF2B5EF4-FFF2-40B4-BE49-F238E27FC236}">
                  <a16:creationId xmlns:a16="http://schemas.microsoft.com/office/drawing/2014/main" id="{6C9BC936-4817-4CEA-A3A3-CB277939D286}"/>
                </a:ext>
              </a:extLst>
            </p:cNvPr>
            <p:cNvPicPr>
              <a:picLocks noChangeAspect="1"/>
            </p:cNvPicPr>
            <p:nvPr/>
          </p:nvPicPr>
          <p:blipFill rotWithShape="1">
            <a:blip r:embed="rId7"/>
            <a:srcRect b="95972"/>
            <a:stretch/>
          </p:blipFill>
          <p:spPr>
            <a:xfrm>
              <a:off x="2910981" y="1013944"/>
              <a:ext cx="8800736" cy="223636"/>
            </a:xfrm>
            <a:prstGeom prst="rect">
              <a:avLst/>
            </a:prstGeom>
          </p:spPr>
        </p:pic>
        <p:pic>
          <p:nvPicPr>
            <p:cNvPr id="2" name="Picture 1">
              <a:extLst>
                <a:ext uri="{FF2B5EF4-FFF2-40B4-BE49-F238E27FC236}">
                  <a16:creationId xmlns:a16="http://schemas.microsoft.com/office/drawing/2014/main" id="{D8AF8567-15D3-4253-A555-4D4A050225E6}"/>
                </a:ext>
              </a:extLst>
            </p:cNvPr>
            <p:cNvPicPr>
              <a:picLocks noChangeAspect="1"/>
            </p:cNvPicPr>
            <p:nvPr/>
          </p:nvPicPr>
          <p:blipFill rotWithShape="1">
            <a:blip r:embed="rId8"/>
            <a:srcRect l="22844" t="23852" r="23624" b="33701"/>
            <a:stretch/>
          </p:blipFill>
          <p:spPr>
            <a:xfrm>
              <a:off x="2910981" y="1237580"/>
              <a:ext cx="8811438" cy="3930038"/>
            </a:xfrm>
            <a:prstGeom prst="rect">
              <a:avLst/>
            </a:prstGeom>
          </p:spPr>
        </p:pic>
      </p:grpSp>
      <p:sp>
        <p:nvSpPr>
          <p:cNvPr id="6" name="Rectangle 5">
            <a:extLst>
              <a:ext uri="{FF2B5EF4-FFF2-40B4-BE49-F238E27FC236}">
                <a16:creationId xmlns:a16="http://schemas.microsoft.com/office/drawing/2014/main" id="{87611A60-06B4-45D5-984B-4108114EBE0C}"/>
              </a:ext>
            </a:extLst>
          </p:cNvPr>
          <p:cNvSpPr/>
          <p:nvPr/>
        </p:nvSpPr>
        <p:spPr>
          <a:xfrm>
            <a:off x="10784298" y="1972733"/>
            <a:ext cx="1028087" cy="4487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a:solidFill>
                  <a:schemeClr val="tx1"/>
                </a:solidFill>
                <a:latin typeface="Bahnschrift SemiLight SemiConde" panose="020B0502040204020203" pitchFamily="34" charset="0"/>
              </a:rPr>
              <a:t>Wood carving</a:t>
            </a:r>
          </a:p>
          <a:p>
            <a:endParaRPr lang="en-GB" sz="1200">
              <a:solidFill>
                <a:schemeClr val="tx1"/>
              </a:solidFill>
              <a:latin typeface="Bahnschrift SemiLight SemiConde" panose="020B0502040204020203" pitchFamily="34" charset="0"/>
            </a:endParaRPr>
          </a:p>
        </p:txBody>
      </p:sp>
    </p:spTree>
    <p:extLst>
      <p:ext uri="{BB962C8B-B14F-4D97-AF65-F5344CB8AC3E}">
        <p14:creationId xmlns:p14="http://schemas.microsoft.com/office/powerpoint/2010/main" val="3597971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6805" y="381903"/>
            <a:ext cx="4790813" cy="3376365"/>
          </a:xfrm>
        </p:spPr>
        <p:txBody>
          <a:bodyPr>
            <a:normAutofit/>
          </a:bodyPr>
          <a:lstStyle/>
          <a:p>
            <a:pPr algn="ctr"/>
            <a:r>
              <a:rPr lang="en-US">
                <a:latin typeface="Century Gothic" panose="020B0502020202020204" pitchFamily="34" charset="0"/>
                <a:ea typeface="Hobo Std" charset="0"/>
                <a:cs typeface="Hobo Std" charset="0"/>
              </a:rPr>
              <a:t>We have a growth mindset in Willow Class</a:t>
            </a:r>
          </a:p>
        </p:txBody>
      </p:sp>
      <p:graphicFrame>
        <p:nvGraphicFramePr>
          <p:cNvPr id="6" name="Diagram 5">
            <a:extLst>
              <a:ext uri="{FF2B5EF4-FFF2-40B4-BE49-F238E27FC236}">
                <a16:creationId xmlns:a16="http://schemas.microsoft.com/office/drawing/2014/main" id="{C216B2F6-C11F-4511-899C-6201438875E8}"/>
              </a:ext>
            </a:extLst>
          </p:cNvPr>
          <p:cNvGraphicFramePr/>
          <p:nvPr>
            <p:extLst>
              <p:ext uri="{D42A27DB-BD31-4B8C-83A1-F6EECF244321}">
                <p14:modId xmlns:p14="http://schemas.microsoft.com/office/powerpoint/2010/main" val="3040016025"/>
              </p:ext>
            </p:extLst>
          </p:nvPr>
        </p:nvGraphicFramePr>
        <p:xfrm>
          <a:off x="3885967" y="82067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11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F1A8D-E150-D04F-AAD0-A041CE08712C}"/>
              </a:ext>
            </a:extLst>
          </p:cNvPr>
          <p:cNvSpPr>
            <a:spLocks noGrp="1"/>
          </p:cNvSpPr>
          <p:nvPr>
            <p:ph type="title"/>
          </p:nvPr>
        </p:nvSpPr>
        <p:spPr>
          <a:xfrm>
            <a:off x="1234578" y="57739"/>
            <a:ext cx="9722841" cy="923773"/>
          </a:xfrm>
        </p:spPr>
        <p:txBody>
          <a:bodyPr>
            <a:noAutofit/>
          </a:bodyPr>
          <a:lstStyle/>
          <a:p>
            <a:pPr algn="ctr"/>
            <a:r>
              <a:rPr lang="en-US" sz="7200">
                <a:solidFill>
                  <a:schemeClr val="accent4"/>
                </a:solidFill>
                <a:latin typeface="Century Gothic" panose="020B0502020202020204" pitchFamily="34" charset="0"/>
              </a:rPr>
              <a:t>Our expectations</a:t>
            </a:r>
          </a:p>
        </p:txBody>
      </p:sp>
      <p:sp>
        <p:nvSpPr>
          <p:cNvPr id="19" name="Rectangle 8">
            <a:extLst>
              <a:ext uri="{FF2B5EF4-FFF2-40B4-BE49-F238E27FC236}">
                <a16:creationId xmlns:a16="http://schemas.microsoft.com/office/drawing/2014/main" id="{2F56F8EA-3356-4455-9899-320874F6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20" name="Content Placeholder 2">
            <a:extLst>
              <a:ext uri="{FF2B5EF4-FFF2-40B4-BE49-F238E27FC236}">
                <a16:creationId xmlns:a16="http://schemas.microsoft.com/office/drawing/2014/main" id="{9280CFF4-884E-4692-9C7A-C4A8E6ADB286}"/>
              </a:ext>
            </a:extLst>
          </p:cNvPr>
          <p:cNvGraphicFramePr>
            <a:graphicFrameLocks noGrp="1"/>
          </p:cNvGraphicFramePr>
          <p:nvPr>
            <p:ph idx="1"/>
            <p:extLst>
              <p:ext uri="{D42A27DB-BD31-4B8C-83A1-F6EECF244321}">
                <p14:modId xmlns:p14="http://schemas.microsoft.com/office/powerpoint/2010/main" val="2458029522"/>
              </p:ext>
            </p:extLst>
          </p:nvPr>
        </p:nvGraphicFramePr>
        <p:xfrm>
          <a:off x="198742" y="1355996"/>
          <a:ext cx="5771219"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Content Placeholder 2">
            <a:extLst>
              <a:ext uri="{FF2B5EF4-FFF2-40B4-BE49-F238E27FC236}">
                <a16:creationId xmlns:a16="http://schemas.microsoft.com/office/drawing/2014/main" id="{D74AC471-4640-4EE4-B6DD-62732DCE8893}"/>
              </a:ext>
            </a:extLst>
          </p:cNvPr>
          <p:cNvGraphicFramePr>
            <a:graphicFrameLocks/>
          </p:cNvGraphicFramePr>
          <p:nvPr>
            <p:extLst>
              <p:ext uri="{D42A27DB-BD31-4B8C-83A1-F6EECF244321}">
                <p14:modId xmlns:p14="http://schemas.microsoft.com/office/powerpoint/2010/main" val="4241427372"/>
              </p:ext>
            </p:extLst>
          </p:nvPr>
        </p:nvGraphicFramePr>
        <p:xfrm>
          <a:off x="6222041" y="1178150"/>
          <a:ext cx="5257800" cy="55046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171724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029DE-9AF2-294C-B8FB-6BAEFCDC67E8}"/>
              </a:ext>
            </a:extLst>
          </p:cNvPr>
          <p:cNvSpPr>
            <a:spLocks noGrp="1"/>
          </p:cNvSpPr>
          <p:nvPr>
            <p:ph type="title"/>
          </p:nvPr>
        </p:nvSpPr>
        <p:spPr>
          <a:xfrm>
            <a:off x="706810" y="365125"/>
            <a:ext cx="11166446" cy="1002281"/>
          </a:xfrm>
        </p:spPr>
        <p:txBody>
          <a:bodyPr>
            <a:noAutofit/>
          </a:bodyPr>
          <a:lstStyle/>
          <a:p>
            <a:pPr algn="ctr"/>
            <a:r>
              <a:rPr lang="en-US" sz="4800">
                <a:solidFill>
                  <a:schemeClr val="accent4"/>
                </a:solidFill>
                <a:latin typeface="Century Gothic" panose="020B0502020202020204" pitchFamily="34" charset="0"/>
              </a:rPr>
              <a:t>Home learning will start on Monday</a:t>
            </a:r>
          </a:p>
        </p:txBody>
      </p:sp>
      <p:graphicFrame>
        <p:nvGraphicFramePr>
          <p:cNvPr id="4" name="Content Placeholder 3">
            <a:extLst>
              <a:ext uri="{FF2B5EF4-FFF2-40B4-BE49-F238E27FC236}">
                <a16:creationId xmlns:a16="http://schemas.microsoft.com/office/drawing/2014/main" id="{04564716-8231-4B49-A9DC-459FD9E57378}"/>
              </a:ext>
            </a:extLst>
          </p:cNvPr>
          <p:cNvGraphicFramePr>
            <a:graphicFrameLocks noGrp="1"/>
          </p:cNvGraphicFramePr>
          <p:nvPr>
            <p:ph idx="1"/>
            <p:extLst>
              <p:ext uri="{D42A27DB-BD31-4B8C-83A1-F6EECF244321}">
                <p14:modId xmlns:p14="http://schemas.microsoft.com/office/powerpoint/2010/main" val="2300029294"/>
              </p:ext>
            </p:extLst>
          </p:nvPr>
        </p:nvGraphicFramePr>
        <p:xfrm>
          <a:off x="1032233" y="1458684"/>
          <a:ext cx="10515600" cy="5303520"/>
        </p:xfrm>
        <a:graphic>
          <a:graphicData uri="http://schemas.openxmlformats.org/drawingml/2006/table">
            <a:tbl>
              <a:tblPr firstRow="1" bandRow="1">
                <a:tableStyleId>{F5AB1C69-6EDB-4FF4-983F-18BD219EF322}</a:tableStyleId>
              </a:tblPr>
              <a:tblGrid>
                <a:gridCol w="3158067">
                  <a:extLst>
                    <a:ext uri="{9D8B030D-6E8A-4147-A177-3AD203B41FA5}">
                      <a16:colId xmlns:a16="http://schemas.microsoft.com/office/drawing/2014/main" val="877704530"/>
                    </a:ext>
                  </a:extLst>
                </a:gridCol>
                <a:gridCol w="7357533">
                  <a:extLst>
                    <a:ext uri="{9D8B030D-6E8A-4147-A177-3AD203B41FA5}">
                      <a16:colId xmlns:a16="http://schemas.microsoft.com/office/drawing/2014/main" val="2972377407"/>
                    </a:ext>
                  </a:extLst>
                </a:gridCol>
              </a:tblGrid>
              <a:tr h="370840">
                <a:tc>
                  <a:txBody>
                    <a:bodyPr/>
                    <a:lstStyle/>
                    <a:p>
                      <a:r>
                        <a:rPr lang="en-US" sz="3600">
                          <a:latin typeface="Century Gothic" panose="020B0502020202020204" pitchFamily="34" charset="0"/>
                        </a:rPr>
                        <a:t>Day</a:t>
                      </a:r>
                    </a:p>
                  </a:txBody>
                  <a:tcPr>
                    <a:solidFill>
                      <a:srgbClr val="00B050"/>
                    </a:solidFill>
                  </a:tcPr>
                </a:tc>
                <a:tc>
                  <a:txBody>
                    <a:bodyPr/>
                    <a:lstStyle/>
                    <a:p>
                      <a:r>
                        <a:rPr lang="en-US" sz="3600">
                          <a:latin typeface="Century Gothic" panose="020B0502020202020204" pitchFamily="34" charset="0"/>
                        </a:rPr>
                        <a:t>Home Learning</a:t>
                      </a:r>
                    </a:p>
                  </a:txBody>
                  <a:tcPr/>
                </a:tc>
                <a:extLst>
                  <a:ext uri="{0D108BD9-81ED-4DB2-BD59-A6C34878D82A}">
                    <a16:rowId xmlns:a16="http://schemas.microsoft.com/office/drawing/2014/main" val="3536242258"/>
                  </a:ext>
                </a:extLst>
              </a:tr>
              <a:tr h="370840">
                <a:tc>
                  <a:txBody>
                    <a:bodyPr/>
                    <a:lstStyle/>
                    <a:p>
                      <a:r>
                        <a:rPr lang="en-US" sz="3600">
                          <a:latin typeface="Century Gothic" panose="020B0502020202020204" pitchFamily="34" charset="0"/>
                        </a:rPr>
                        <a:t>Monday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a:latin typeface="Century Gothic" panose="020B0502020202020204" pitchFamily="34" charset="0"/>
                        </a:rPr>
                        <a:t>Spellings are tested</a:t>
                      </a:r>
                    </a:p>
                    <a:p>
                      <a:r>
                        <a:rPr lang="en-US" sz="2400">
                          <a:latin typeface="Century Gothic" panose="020B0502020202020204" pitchFamily="34" charset="0"/>
                        </a:rPr>
                        <a:t>Hand in home learning</a:t>
                      </a:r>
                    </a:p>
                    <a:p>
                      <a:pPr lvl="0">
                        <a:buNone/>
                      </a:pPr>
                      <a:r>
                        <a:rPr lang="en-US" sz="2400" b="0" i="0" u="none" strike="noStrike" noProof="0">
                          <a:solidFill>
                            <a:srgbClr val="000000"/>
                          </a:solidFill>
                          <a:latin typeface="Century Gothic" panose="020B0502020202020204" pitchFamily="34" charset="0"/>
                        </a:rPr>
                        <a:t>Hand in signed planner for checking</a:t>
                      </a:r>
                      <a:endParaRPr lang="en-US">
                        <a:latin typeface="Century Gothic" panose="020B0502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a:latin typeface="Century Gothic" panose="020B0502020202020204" pitchFamily="34" charset="0"/>
                        </a:rPr>
                        <a:t>Read and log your reading</a:t>
                      </a:r>
                    </a:p>
                  </a:txBody>
                  <a:tcPr/>
                </a:tc>
                <a:extLst>
                  <a:ext uri="{0D108BD9-81ED-4DB2-BD59-A6C34878D82A}">
                    <a16:rowId xmlns:a16="http://schemas.microsoft.com/office/drawing/2014/main" val="1959174476"/>
                  </a:ext>
                </a:extLst>
              </a:tr>
              <a:tr h="370840">
                <a:tc>
                  <a:txBody>
                    <a:bodyPr/>
                    <a:lstStyle/>
                    <a:p>
                      <a:r>
                        <a:rPr lang="en-US" sz="3600">
                          <a:latin typeface="Century Gothic" panose="020B0502020202020204" pitchFamily="34" charset="0"/>
                        </a:rPr>
                        <a:t>Tuesday</a:t>
                      </a:r>
                    </a:p>
                  </a:txBody>
                  <a:tcPr/>
                </a:tc>
                <a:tc>
                  <a:txBody>
                    <a:bodyPr/>
                    <a:lstStyle/>
                    <a:p>
                      <a:r>
                        <a:rPr lang="en-US" sz="2400">
                          <a:latin typeface="Century Gothic" panose="020B0502020202020204" pitchFamily="34" charset="0"/>
                        </a:rPr>
                        <a:t>New home learning and spellings given out for the week</a:t>
                      </a:r>
                    </a:p>
                    <a:p>
                      <a:r>
                        <a:rPr lang="en-US" sz="2400">
                          <a:latin typeface="Century Gothic" panose="020B0502020202020204" pitchFamily="34" charset="0"/>
                        </a:rPr>
                        <a:t>Read and log your reading</a:t>
                      </a:r>
                    </a:p>
                  </a:txBody>
                  <a:tcPr/>
                </a:tc>
                <a:extLst>
                  <a:ext uri="{0D108BD9-81ED-4DB2-BD59-A6C34878D82A}">
                    <a16:rowId xmlns:a16="http://schemas.microsoft.com/office/drawing/2014/main" val="2432422225"/>
                  </a:ext>
                </a:extLst>
              </a:tr>
              <a:tr h="370840">
                <a:tc>
                  <a:txBody>
                    <a:bodyPr/>
                    <a:lstStyle/>
                    <a:p>
                      <a:r>
                        <a:rPr lang="en-US" sz="3600">
                          <a:latin typeface="Century Gothic" panose="020B0502020202020204" pitchFamily="34" charset="0"/>
                        </a:rPr>
                        <a:t>Wednesday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a:latin typeface="Century Gothic" panose="020B0502020202020204" pitchFamily="34" charset="0"/>
                        </a:rPr>
                        <a:t>Read and log your reading</a:t>
                      </a:r>
                    </a:p>
                  </a:txBody>
                  <a:tcPr/>
                </a:tc>
                <a:extLst>
                  <a:ext uri="{0D108BD9-81ED-4DB2-BD59-A6C34878D82A}">
                    <a16:rowId xmlns:a16="http://schemas.microsoft.com/office/drawing/2014/main" val="1226454604"/>
                  </a:ext>
                </a:extLst>
              </a:tr>
              <a:tr h="370840">
                <a:tc>
                  <a:txBody>
                    <a:bodyPr/>
                    <a:lstStyle/>
                    <a:p>
                      <a:r>
                        <a:rPr lang="en-US" sz="3600">
                          <a:latin typeface="Century Gothic" panose="020B0502020202020204" pitchFamily="34" charset="0"/>
                        </a:rPr>
                        <a:t>Thursday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a:latin typeface="Century Gothic" panose="020B0502020202020204" pitchFamily="34" charset="0"/>
                        </a:rPr>
                        <a:t>Read and log your reading</a:t>
                      </a:r>
                    </a:p>
                  </a:txBody>
                  <a:tcPr/>
                </a:tc>
                <a:extLst>
                  <a:ext uri="{0D108BD9-81ED-4DB2-BD59-A6C34878D82A}">
                    <a16:rowId xmlns:a16="http://schemas.microsoft.com/office/drawing/2014/main" val="926242776"/>
                  </a:ext>
                </a:extLst>
              </a:tr>
              <a:tr h="370840">
                <a:tc>
                  <a:txBody>
                    <a:bodyPr/>
                    <a:lstStyle/>
                    <a:p>
                      <a:r>
                        <a:rPr lang="en-US" sz="3600">
                          <a:latin typeface="Century Gothic" panose="020B0502020202020204" pitchFamily="34" charset="0"/>
                        </a:rPr>
                        <a:t>Friday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a:latin typeface="Century Gothic" panose="020B0502020202020204" pitchFamily="34" charset="0"/>
                        </a:rPr>
                        <a:t>Read and log your reading</a:t>
                      </a:r>
                    </a:p>
                  </a:txBody>
                  <a:tcPr/>
                </a:tc>
                <a:extLst>
                  <a:ext uri="{0D108BD9-81ED-4DB2-BD59-A6C34878D82A}">
                    <a16:rowId xmlns:a16="http://schemas.microsoft.com/office/drawing/2014/main" val="2983658032"/>
                  </a:ext>
                </a:extLst>
              </a:tr>
            </a:tbl>
          </a:graphicData>
        </a:graphic>
      </p:graphicFrame>
    </p:spTree>
    <p:extLst>
      <p:ext uri="{BB962C8B-B14F-4D97-AF65-F5344CB8AC3E}">
        <p14:creationId xmlns:p14="http://schemas.microsoft.com/office/powerpoint/2010/main" val="2551570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029DE-9AF2-294C-B8FB-6BAEFCDC67E8}"/>
              </a:ext>
            </a:extLst>
          </p:cNvPr>
          <p:cNvSpPr>
            <a:spLocks noGrp="1"/>
          </p:cNvSpPr>
          <p:nvPr>
            <p:ph type="title"/>
          </p:nvPr>
        </p:nvSpPr>
        <p:spPr>
          <a:xfrm>
            <a:off x="1676401" y="107949"/>
            <a:ext cx="9440332" cy="958851"/>
          </a:xfrm>
        </p:spPr>
        <p:txBody>
          <a:bodyPr>
            <a:noAutofit/>
          </a:bodyPr>
          <a:lstStyle/>
          <a:p>
            <a:pPr algn="ctr"/>
            <a:r>
              <a:rPr lang="en-US" sz="7200">
                <a:solidFill>
                  <a:schemeClr val="accent4"/>
                </a:solidFill>
                <a:latin typeface="Century Gothic" panose="020B0502020202020204" pitchFamily="34" charset="0"/>
              </a:rPr>
              <a:t>Home learning</a:t>
            </a:r>
          </a:p>
        </p:txBody>
      </p:sp>
      <p:sp>
        <p:nvSpPr>
          <p:cNvPr id="12" name="Rectangle 11">
            <a:extLst>
              <a:ext uri="{FF2B5EF4-FFF2-40B4-BE49-F238E27FC236}">
                <a16:creationId xmlns:a16="http://schemas.microsoft.com/office/drawing/2014/main" id="{FF0330B1-AAAC-427D-8A95-40380162B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3" name="Content Placeholder 4">
            <a:extLst>
              <a:ext uri="{FF2B5EF4-FFF2-40B4-BE49-F238E27FC236}">
                <a16:creationId xmlns:a16="http://schemas.microsoft.com/office/drawing/2014/main" id="{87765068-9ADE-484B-A2E8-F1A1899F07F6}"/>
              </a:ext>
            </a:extLst>
          </p:cNvPr>
          <p:cNvSpPr>
            <a:spLocks noGrp="1"/>
          </p:cNvSpPr>
          <p:nvPr>
            <p:ph idx="1"/>
          </p:nvPr>
        </p:nvSpPr>
        <p:spPr>
          <a:xfrm>
            <a:off x="126124" y="1066800"/>
            <a:ext cx="12065876" cy="5791200"/>
          </a:xfrm>
        </p:spPr>
        <p:txBody>
          <a:bodyPr>
            <a:normAutofit/>
          </a:bodyPr>
          <a:lstStyle/>
          <a:p>
            <a:r>
              <a:rPr lang="en-US" sz="2600">
                <a:highlight>
                  <a:srgbClr val="FFFF00"/>
                </a:highlight>
                <a:latin typeface="Century Gothic" panose="020B0502020202020204" pitchFamily="34" charset="0"/>
              </a:rPr>
              <a:t>Read for 30 minutes to an hour each day. </a:t>
            </a:r>
            <a:r>
              <a:rPr lang="en-US" sz="2600">
                <a:latin typeface="Century Gothic" panose="020B0502020202020204" pitchFamily="34" charset="0"/>
              </a:rPr>
              <a:t>Develop your vocabulary and comprehension by looking up the meaning of new words you come across.</a:t>
            </a:r>
          </a:p>
          <a:p>
            <a:r>
              <a:rPr lang="en-US" sz="2600">
                <a:highlight>
                  <a:srgbClr val="FFFF00"/>
                </a:highlight>
                <a:latin typeface="Century Gothic" panose="020B0502020202020204" pitchFamily="34" charset="0"/>
              </a:rPr>
              <a:t>Spag.com and Maths.co.uk</a:t>
            </a:r>
          </a:p>
          <a:p>
            <a:pPr marL="0" indent="0">
              <a:buNone/>
            </a:pPr>
            <a:r>
              <a:rPr lang="en-US" sz="2600">
                <a:latin typeface="Century Gothic" panose="020B0502020202020204" pitchFamily="34" charset="0"/>
              </a:rPr>
              <a:t>Read widely – newspaper reports, non-fiction, fiction, classics, read things out of your comfort zone, read leaflets, read instructions, read recipes, read information texts. Read, read, read. </a:t>
            </a:r>
            <a:r>
              <a:rPr lang="en-US" sz="2600">
                <a:latin typeface="Century Gothic" panose="020B0502020202020204" pitchFamily="34" charset="0"/>
                <a:sym typeface="Wingdings" pitchFamily="2" charset="2"/>
              </a:rPr>
              <a:t> </a:t>
            </a:r>
          </a:p>
          <a:p>
            <a:r>
              <a:rPr lang="en-US" sz="2600">
                <a:highlight>
                  <a:srgbClr val="FFFF00"/>
                </a:highlight>
                <a:latin typeface="Century Gothic" panose="020B0502020202020204" pitchFamily="34" charset="0"/>
                <a:sym typeface="Wingdings" pitchFamily="2" charset="2"/>
              </a:rPr>
              <a:t>Learn your times tables – it is essential to know these off by heart along with division facts.</a:t>
            </a:r>
          </a:p>
          <a:p>
            <a:pPr marL="0" indent="0">
              <a:buNone/>
            </a:pPr>
            <a:r>
              <a:rPr lang="en-US" sz="2600">
                <a:latin typeface="Century Gothic" panose="020B0502020202020204" pitchFamily="34" charset="0"/>
                <a:sym typeface="Wingdings" pitchFamily="2" charset="2"/>
              </a:rPr>
              <a:t>If you know your times tables, try learning these off by heart: square numbers, cube numbers, prime numbers to 100, 15 x table, 45 x table, 25 x table. </a:t>
            </a:r>
          </a:p>
          <a:p>
            <a:r>
              <a:rPr lang="en-US" sz="2600">
                <a:latin typeface="Century Gothic" panose="020B0502020202020204" pitchFamily="34" charset="0"/>
                <a:sym typeface="Wingdings" pitchFamily="2" charset="2"/>
              </a:rPr>
              <a:t>Extra challenge – try using Duolingo at home to learn languages.</a:t>
            </a:r>
          </a:p>
          <a:p>
            <a:endParaRPr lang="en-US" sz="3200">
              <a:sym typeface="Wingdings" pitchFamily="2" charset="2"/>
            </a:endParaRPr>
          </a:p>
          <a:p>
            <a:pPr marL="0" indent="0">
              <a:buNone/>
            </a:pPr>
            <a:endParaRPr lang="en-US" sz="3200">
              <a:sym typeface="Wingdings" pitchFamily="2" charset="2"/>
            </a:endParaRPr>
          </a:p>
        </p:txBody>
      </p:sp>
    </p:spTree>
    <p:extLst>
      <p:ext uri="{BB962C8B-B14F-4D97-AF65-F5344CB8AC3E}">
        <p14:creationId xmlns:p14="http://schemas.microsoft.com/office/powerpoint/2010/main" val="1933120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909D94-536A-804C-AA32-70841D821974}"/>
              </a:ext>
            </a:extLst>
          </p:cNvPr>
          <p:cNvSpPr>
            <a:spLocks noGrp="1"/>
          </p:cNvSpPr>
          <p:nvPr>
            <p:ph idx="1"/>
          </p:nvPr>
        </p:nvSpPr>
        <p:spPr>
          <a:xfrm>
            <a:off x="838200" y="2141537"/>
            <a:ext cx="10515600" cy="4351338"/>
          </a:xfrm>
          <a:custGeom>
            <a:avLst/>
            <a:gdLst>
              <a:gd name="connsiteX0" fmla="*/ 0 w 10515600"/>
              <a:gd name="connsiteY0" fmla="*/ 0 h 4351338"/>
              <a:gd name="connsiteX1" fmla="*/ 584200 w 10515600"/>
              <a:gd name="connsiteY1" fmla="*/ 0 h 4351338"/>
              <a:gd name="connsiteX2" fmla="*/ 1378712 w 10515600"/>
              <a:gd name="connsiteY2" fmla="*/ 0 h 4351338"/>
              <a:gd name="connsiteX3" fmla="*/ 1752600 w 10515600"/>
              <a:gd name="connsiteY3" fmla="*/ 0 h 4351338"/>
              <a:gd name="connsiteX4" fmla="*/ 2441956 w 10515600"/>
              <a:gd name="connsiteY4" fmla="*/ 0 h 4351338"/>
              <a:gd name="connsiteX5" fmla="*/ 2921000 w 10515600"/>
              <a:gd name="connsiteY5" fmla="*/ 0 h 4351338"/>
              <a:gd name="connsiteX6" fmla="*/ 3400044 w 10515600"/>
              <a:gd name="connsiteY6" fmla="*/ 0 h 4351338"/>
              <a:gd name="connsiteX7" fmla="*/ 4194556 w 10515600"/>
              <a:gd name="connsiteY7" fmla="*/ 0 h 4351338"/>
              <a:gd name="connsiteX8" fmla="*/ 4778756 w 10515600"/>
              <a:gd name="connsiteY8" fmla="*/ 0 h 4351338"/>
              <a:gd name="connsiteX9" fmla="*/ 5047488 w 10515600"/>
              <a:gd name="connsiteY9" fmla="*/ 0 h 4351338"/>
              <a:gd name="connsiteX10" fmla="*/ 5421376 w 10515600"/>
              <a:gd name="connsiteY10" fmla="*/ 0 h 4351338"/>
              <a:gd name="connsiteX11" fmla="*/ 5795264 w 10515600"/>
              <a:gd name="connsiteY11" fmla="*/ 0 h 4351338"/>
              <a:gd name="connsiteX12" fmla="*/ 6484620 w 10515600"/>
              <a:gd name="connsiteY12" fmla="*/ 0 h 4351338"/>
              <a:gd name="connsiteX13" fmla="*/ 6963664 w 10515600"/>
              <a:gd name="connsiteY13" fmla="*/ 0 h 4351338"/>
              <a:gd name="connsiteX14" fmla="*/ 7547864 w 10515600"/>
              <a:gd name="connsiteY14" fmla="*/ 0 h 4351338"/>
              <a:gd name="connsiteX15" fmla="*/ 8132064 w 10515600"/>
              <a:gd name="connsiteY15" fmla="*/ 0 h 4351338"/>
              <a:gd name="connsiteX16" fmla="*/ 8821420 w 10515600"/>
              <a:gd name="connsiteY16" fmla="*/ 0 h 4351338"/>
              <a:gd name="connsiteX17" fmla="*/ 9090152 w 10515600"/>
              <a:gd name="connsiteY17" fmla="*/ 0 h 4351338"/>
              <a:gd name="connsiteX18" fmla="*/ 9674352 w 10515600"/>
              <a:gd name="connsiteY18" fmla="*/ 0 h 4351338"/>
              <a:gd name="connsiteX19" fmla="*/ 10515600 w 10515600"/>
              <a:gd name="connsiteY19" fmla="*/ 0 h 4351338"/>
              <a:gd name="connsiteX20" fmla="*/ 10515600 w 10515600"/>
              <a:gd name="connsiteY20" fmla="*/ 500404 h 4351338"/>
              <a:gd name="connsiteX21" fmla="*/ 10515600 w 10515600"/>
              <a:gd name="connsiteY21" fmla="*/ 913781 h 4351338"/>
              <a:gd name="connsiteX22" fmla="*/ 10515600 w 10515600"/>
              <a:gd name="connsiteY22" fmla="*/ 1327158 h 4351338"/>
              <a:gd name="connsiteX23" fmla="*/ 10515600 w 10515600"/>
              <a:gd name="connsiteY23" fmla="*/ 1871075 h 4351338"/>
              <a:gd name="connsiteX24" fmla="*/ 10515600 w 10515600"/>
              <a:gd name="connsiteY24" fmla="*/ 2371479 h 4351338"/>
              <a:gd name="connsiteX25" fmla="*/ 10515600 w 10515600"/>
              <a:gd name="connsiteY25" fmla="*/ 2871883 h 4351338"/>
              <a:gd name="connsiteX26" fmla="*/ 10515600 w 10515600"/>
              <a:gd name="connsiteY26" fmla="*/ 3285260 h 4351338"/>
              <a:gd name="connsiteX27" fmla="*/ 10515600 w 10515600"/>
              <a:gd name="connsiteY27" fmla="*/ 3698637 h 4351338"/>
              <a:gd name="connsiteX28" fmla="*/ 10515600 w 10515600"/>
              <a:gd name="connsiteY28" fmla="*/ 4351338 h 4351338"/>
              <a:gd name="connsiteX29" fmla="*/ 9826244 w 10515600"/>
              <a:gd name="connsiteY29" fmla="*/ 4351338 h 4351338"/>
              <a:gd name="connsiteX30" fmla="*/ 9452356 w 10515600"/>
              <a:gd name="connsiteY30" fmla="*/ 4351338 h 4351338"/>
              <a:gd name="connsiteX31" fmla="*/ 8868156 w 10515600"/>
              <a:gd name="connsiteY31" fmla="*/ 4351338 h 4351338"/>
              <a:gd name="connsiteX32" fmla="*/ 8494268 w 10515600"/>
              <a:gd name="connsiteY32" fmla="*/ 4351338 h 4351338"/>
              <a:gd name="connsiteX33" fmla="*/ 8120380 w 10515600"/>
              <a:gd name="connsiteY33" fmla="*/ 4351338 h 4351338"/>
              <a:gd name="connsiteX34" fmla="*/ 7851648 w 10515600"/>
              <a:gd name="connsiteY34" fmla="*/ 4351338 h 4351338"/>
              <a:gd name="connsiteX35" fmla="*/ 7477760 w 10515600"/>
              <a:gd name="connsiteY35" fmla="*/ 4351338 h 4351338"/>
              <a:gd name="connsiteX36" fmla="*/ 6998716 w 10515600"/>
              <a:gd name="connsiteY36" fmla="*/ 4351338 h 4351338"/>
              <a:gd name="connsiteX37" fmla="*/ 6309360 w 10515600"/>
              <a:gd name="connsiteY37" fmla="*/ 4351338 h 4351338"/>
              <a:gd name="connsiteX38" fmla="*/ 5935472 w 10515600"/>
              <a:gd name="connsiteY38" fmla="*/ 4351338 h 4351338"/>
              <a:gd name="connsiteX39" fmla="*/ 5140960 w 10515600"/>
              <a:gd name="connsiteY39" fmla="*/ 4351338 h 4351338"/>
              <a:gd name="connsiteX40" fmla="*/ 4767072 w 10515600"/>
              <a:gd name="connsiteY40" fmla="*/ 4351338 h 4351338"/>
              <a:gd name="connsiteX41" fmla="*/ 4498340 w 10515600"/>
              <a:gd name="connsiteY41" fmla="*/ 4351338 h 4351338"/>
              <a:gd name="connsiteX42" fmla="*/ 3914140 w 10515600"/>
              <a:gd name="connsiteY42" fmla="*/ 4351338 h 4351338"/>
              <a:gd name="connsiteX43" fmla="*/ 3224784 w 10515600"/>
              <a:gd name="connsiteY43" fmla="*/ 4351338 h 4351338"/>
              <a:gd name="connsiteX44" fmla="*/ 2956052 w 10515600"/>
              <a:gd name="connsiteY44" fmla="*/ 4351338 h 4351338"/>
              <a:gd name="connsiteX45" fmla="*/ 2582164 w 10515600"/>
              <a:gd name="connsiteY45" fmla="*/ 4351338 h 4351338"/>
              <a:gd name="connsiteX46" fmla="*/ 1892808 w 10515600"/>
              <a:gd name="connsiteY46" fmla="*/ 4351338 h 4351338"/>
              <a:gd name="connsiteX47" fmla="*/ 1308608 w 10515600"/>
              <a:gd name="connsiteY47" fmla="*/ 4351338 h 4351338"/>
              <a:gd name="connsiteX48" fmla="*/ 934720 w 10515600"/>
              <a:gd name="connsiteY48" fmla="*/ 4351338 h 4351338"/>
              <a:gd name="connsiteX49" fmla="*/ 0 w 10515600"/>
              <a:gd name="connsiteY49" fmla="*/ 4351338 h 4351338"/>
              <a:gd name="connsiteX50" fmla="*/ 0 w 10515600"/>
              <a:gd name="connsiteY50" fmla="*/ 3807421 h 4351338"/>
              <a:gd name="connsiteX51" fmla="*/ 0 w 10515600"/>
              <a:gd name="connsiteY51" fmla="*/ 3394044 h 4351338"/>
              <a:gd name="connsiteX52" fmla="*/ 0 w 10515600"/>
              <a:gd name="connsiteY52" fmla="*/ 2806613 h 4351338"/>
              <a:gd name="connsiteX53" fmla="*/ 0 w 10515600"/>
              <a:gd name="connsiteY53" fmla="*/ 2175669 h 4351338"/>
              <a:gd name="connsiteX54" fmla="*/ 0 w 10515600"/>
              <a:gd name="connsiteY54" fmla="*/ 1762292 h 4351338"/>
              <a:gd name="connsiteX55" fmla="*/ 0 w 10515600"/>
              <a:gd name="connsiteY55" fmla="*/ 1174861 h 4351338"/>
              <a:gd name="connsiteX56" fmla="*/ 0 w 10515600"/>
              <a:gd name="connsiteY56" fmla="*/ 630944 h 4351338"/>
              <a:gd name="connsiteX57" fmla="*/ 0 w 10515600"/>
              <a:gd name="connsiteY57" fmla="*/ 0 h 435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0515600" h="4351338" fill="none" extrusionOk="0">
                <a:moveTo>
                  <a:pt x="0" y="0"/>
                </a:moveTo>
                <a:cubicBezTo>
                  <a:pt x="172600" y="-855"/>
                  <a:pt x="431948" y="51853"/>
                  <a:pt x="584200" y="0"/>
                </a:cubicBezTo>
                <a:cubicBezTo>
                  <a:pt x="736452" y="-51853"/>
                  <a:pt x="1057949" y="6865"/>
                  <a:pt x="1378712" y="0"/>
                </a:cubicBezTo>
                <a:cubicBezTo>
                  <a:pt x="1699475" y="-6865"/>
                  <a:pt x="1579181" y="43913"/>
                  <a:pt x="1752600" y="0"/>
                </a:cubicBezTo>
                <a:cubicBezTo>
                  <a:pt x="1926019" y="-43913"/>
                  <a:pt x="2147828" y="61660"/>
                  <a:pt x="2441956" y="0"/>
                </a:cubicBezTo>
                <a:cubicBezTo>
                  <a:pt x="2736084" y="-61660"/>
                  <a:pt x="2768306" y="44869"/>
                  <a:pt x="2921000" y="0"/>
                </a:cubicBezTo>
                <a:cubicBezTo>
                  <a:pt x="3073694" y="-44869"/>
                  <a:pt x="3184784" y="9761"/>
                  <a:pt x="3400044" y="0"/>
                </a:cubicBezTo>
                <a:cubicBezTo>
                  <a:pt x="3615304" y="-9761"/>
                  <a:pt x="3837876" y="84966"/>
                  <a:pt x="4194556" y="0"/>
                </a:cubicBezTo>
                <a:cubicBezTo>
                  <a:pt x="4551236" y="-84966"/>
                  <a:pt x="4617915" y="5291"/>
                  <a:pt x="4778756" y="0"/>
                </a:cubicBezTo>
                <a:cubicBezTo>
                  <a:pt x="4939597" y="-5291"/>
                  <a:pt x="4969468" y="16641"/>
                  <a:pt x="5047488" y="0"/>
                </a:cubicBezTo>
                <a:cubicBezTo>
                  <a:pt x="5125508" y="-16641"/>
                  <a:pt x="5283514" y="13070"/>
                  <a:pt x="5421376" y="0"/>
                </a:cubicBezTo>
                <a:cubicBezTo>
                  <a:pt x="5559238" y="-13070"/>
                  <a:pt x="5710403" y="38458"/>
                  <a:pt x="5795264" y="0"/>
                </a:cubicBezTo>
                <a:cubicBezTo>
                  <a:pt x="5880125" y="-38458"/>
                  <a:pt x="6150679" y="80062"/>
                  <a:pt x="6484620" y="0"/>
                </a:cubicBezTo>
                <a:cubicBezTo>
                  <a:pt x="6818561" y="-80062"/>
                  <a:pt x="6755614" y="22894"/>
                  <a:pt x="6963664" y="0"/>
                </a:cubicBezTo>
                <a:cubicBezTo>
                  <a:pt x="7171714" y="-22894"/>
                  <a:pt x="7359578" y="66437"/>
                  <a:pt x="7547864" y="0"/>
                </a:cubicBezTo>
                <a:cubicBezTo>
                  <a:pt x="7736150" y="-66437"/>
                  <a:pt x="7907992" y="52325"/>
                  <a:pt x="8132064" y="0"/>
                </a:cubicBezTo>
                <a:cubicBezTo>
                  <a:pt x="8356136" y="-52325"/>
                  <a:pt x="8488580" y="66993"/>
                  <a:pt x="8821420" y="0"/>
                </a:cubicBezTo>
                <a:cubicBezTo>
                  <a:pt x="9154260" y="-66993"/>
                  <a:pt x="8979362" y="31440"/>
                  <a:pt x="9090152" y="0"/>
                </a:cubicBezTo>
                <a:cubicBezTo>
                  <a:pt x="9200942" y="-31440"/>
                  <a:pt x="9459244" y="21174"/>
                  <a:pt x="9674352" y="0"/>
                </a:cubicBezTo>
                <a:cubicBezTo>
                  <a:pt x="9889460" y="-21174"/>
                  <a:pt x="10279992" y="11727"/>
                  <a:pt x="10515600" y="0"/>
                </a:cubicBezTo>
                <a:cubicBezTo>
                  <a:pt x="10533868" y="138027"/>
                  <a:pt x="10492156" y="372890"/>
                  <a:pt x="10515600" y="500404"/>
                </a:cubicBezTo>
                <a:cubicBezTo>
                  <a:pt x="10539044" y="627918"/>
                  <a:pt x="10483929" y="741115"/>
                  <a:pt x="10515600" y="913781"/>
                </a:cubicBezTo>
                <a:cubicBezTo>
                  <a:pt x="10547271" y="1086447"/>
                  <a:pt x="10495424" y="1124051"/>
                  <a:pt x="10515600" y="1327158"/>
                </a:cubicBezTo>
                <a:cubicBezTo>
                  <a:pt x="10535776" y="1530265"/>
                  <a:pt x="10479862" y="1604513"/>
                  <a:pt x="10515600" y="1871075"/>
                </a:cubicBezTo>
                <a:cubicBezTo>
                  <a:pt x="10551338" y="2137637"/>
                  <a:pt x="10493562" y="2189104"/>
                  <a:pt x="10515600" y="2371479"/>
                </a:cubicBezTo>
                <a:cubicBezTo>
                  <a:pt x="10537638" y="2553854"/>
                  <a:pt x="10484861" y="2696521"/>
                  <a:pt x="10515600" y="2871883"/>
                </a:cubicBezTo>
                <a:cubicBezTo>
                  <a:pt x="10546339" y="3047245"/>
                  <a:pt x="10477583" y="3170491"/>
                  <a:pt x="10515600" y="3285260"/>
                </a:cubicBezTo>
                <a:cubicBezTo>
                  <a:pt x="10553617" y="3400029"/>
                  <a:pt x="10495793" y="3604284"/>
                  <a:pt x="10515600" y="3698637"/>
                </a:cubicBezTo>
                <a:cubicBezTo>
                  <a:pt x="10535407" y="3792990"/>
                  <a:pt x="10506695" y="4037287"/>
                  <a:pt x="10515600" y="4351338"/>
                </a:cubicBezTo>
                <a:cubicBezTo>
                  <a:pt x="10346423" y="4384104"/>
                  <a:pt x="10054187" y="4307015"/>
                  <a:pt x="9826244" y="4351338"/>
                </a:cubicBezTo>
                <a:cubicBezTo>
                  <a:pt x="9598301" y="4395661"/>
                  <a:pt x="9589469" y="4331931"/>
                  <a:pt x="9452356" y="4351338"/>
                </a:cubicBezTo>
                <a:cubicBezTo>
                  <a:pt x="9315243" y="4370745"/>
                  <a:pt x="9141946" y="4299320"/>
                  <a:pt x="8868156" y="4351338"/>
                </a:cubicBezTo>
                <a:cubicBezTo>
                  <a:pt x="8594366" y="4403356"/>
                  <a:pt x="8644905" y="4331347"/>
                  <a:pt x="8494268" y="4351338"/>
                </a:cubicBezTo>
                <a:cubicBezTo>
                  <a:pt x="8343631" y="4371329"/>
                  <a:pt x="8291432" y="4339247"/>
                  <a:pt x="8120380" y="4351338"/>
                </a:cubicBezTo>
                <a:cubicBezTo>
                  <a:pt x="7949328" y="4363429"/>
                  <a:pt x="7934249" y="4342111"/>
                  <a:pt x="7851648" y="4351338"/>
                </a:cubicBezTo>
                <a:cubicBezTo>
                  <a:pt x="7769047" y="4360565"/>
                  <a:pt x="7570267" y="4331898"/>
                  <a:pt x="7477760" y="4351338"/>
                </a:cubicBezTo>
                <a:cubicBezTo>
                  <a:pt x="7385253" y="4370778"/>
                  <a:pt x="7232086" y="4335735"/>
                  <a:pt x="6998716" y="4351338"/>
                </a:cubicBezTo>
                <a:cubicBezTo>
                  <a:pt x="6765346" y="4366941"/>
                  <a:pt x="6492912" y="4329734"/>
                  <a:pt x="6309360" y="4351338"/>
                </a:cubicBezTo>
                <a:cubicBezTo>
                  <a:pt x="6125808" y="4372942"/>
                  <a:pt x="6082030" y="4334307"/>
                  <a:pt x="5935472" y="4351338"/>
                </a:cubicBezTo>
                <a:cubicBezTo>
                  <a:pt x="5788914" y="4368369"/>
                  <a:pt x="5408673" y="4316834"/>
                  <a:pt x="5140960" y="4351338"/>
                </a:cubicBezTo>
                <a:cubicBezTo>
                  <a:pt x="4873247" y="4385842"/>
                  <a:pt x="4919621" y="4316523"/>
                  <a:pt x="4767072" y="4351338"/>
                </a:cubicBezTo>
                <a:cubicBezTo>
                  <a:pt x="4614523" y="4386153"/>
                  <a:pt x="4624586" y="4323054"/>
                  <a:pt x="4498340" y="4351338"/>
                </a:cubicBezTo>
                <a:cubicBezTo>
                  <a:pt x="4372094" y="4379622"/>
                  <a:pt x="4134781" y="4333299"/>
                  <a:pt x="3914140" y="4351338"/>
                </a:cubicBezTo>
                <a:cubicBezTo>
                  <a:pt x="3693499" y="4369377"/>
                  <a:pt x="3424885" y="4297489"/>
                  <a:pt x="3224784" y="4351338"/>
                </a:cubicBezTo>
                <a:cubicBezTo>
                  <a:pt x="3024683" y="4405187"/>
                  <a:pt x="3025630" y="4321231"/>
                  <a:pt x="2956052" y="4351338"/>
                </a:cubicBezTo>
                <a:cubicBezTo>
                  <a:pt x="2886474" y="4381445"/>
                  <a:pt x="2699410" y="4337187"/>
                  <a:pt x="2582164" y="4351338"/>
                </a:cubicBezTo>
                <a:cubicBezTo>
                  <a:pt x="2464918" y="4365489"/>
                  <a:pt x="2172913" y="4334462"/>
                  <a:pt x="1892808" y="4351338"/>
                </a:cubicBezTo>
                <a:cubicBezTo>
                  <a:pt x="1612703" y="4368214"/>
                  <a:pt x="1464385" y="4316590"/>
                  <a:pt x="1308608" y="4351338"/>
                </a:cubicBezTo>
                <a:cubicBezTo>
                  <a:pt x="1152831" y="4386086"/>
                  <a:pt x="1099925" y="4319026"/>
                  <a:pt x="934720" y="4351338"/>
                </a:cubicBezTo>
                <a:cubicBezTo>
                  <a:pt x="769515" y="4383650"/>
                  <a:pt x="395951" y="4279754"/>
                  <a:pt x="0" y="4351338"/>
                </a:cubicBezTo>
                <a:cubicBezTo>
                  <a:pt x="-7197" y="4088086"/>
                  <a:pt x="41974" y="3998654"/>
                  <a:pt x="0" y="3807421"/>
                </a:cubicBezTo>
                <a:cubicBezTo>
                  <a:pt x="-41974" y="3616188"/>
                  <a:pt x="1440" y="3547474"/>
                  <a:pt x="0" y="3394044"/>
                </a:cubicBezTo>
                <a:cubicBezTo>
                  <a:pt x="-1440" y="3240614"/>
                  <a:pt x="18543" y="3066603"/>
                  <a:pt x="0" y="2806613"/>
                </a:cubicBezTo>
                <a:cubicBezTo>
                  <a:pt x="-18543" y="2546623"/>
                  <a:pt x="13267" y="2355340"/>
                  <a:pt x="0" y="2175669"/>
                </a:cubicBezTo>
                <a:cubicBezTo>
                  <a:pt x="-13267" y="1995998"/>
                  <a:pt x="11649" y="1896187"/>
                  <a:pt x="0" y="1762292"/>
                </a:cubicBezTo>
                <a:cubicBezTo>
                  <a:pt x="-11649" y="1628397"/>
                  <a:pt x="46392" y="1349266"/>
                  <a:pt x="0" y="1174861"/>
                </a:cubicBezTo>
                <a:cubicBezTo>
                  <a:pt x="-46392" y="1000456"/>
                  <a:pt x="19450" y="744770"/>
                  <a:pt x="0" y="630944"/>
                </a:cubicBezTo>
                <a:cubicBezTo>
                  <a:pt x="-19450" y="517118"/>
                  <a:pt x="66034" y="204628"/>
                  <a:pt x="0" y="0"/>
                </a:cubicBezTo>
                <a:close/>
              </a:path>
              <a:path w="10515600" h="4351338" stroke="0" extrusionOk="0">
                <a:moveTo>
                  <a:pt x="0" y="0"/>
                </a:moveTo>
                <a:cubicBezTo>
                  <a:pt x="184372" y="-24963"/>
                  <a:pt x="245848" y="11214"/>
                  <a:pt x="479044" y="0"/>
                </a:cubicBezTo>
                <a:cubicBezTo>
                  <a:pt x="712240" y="-11214"/>
                  <a:pt x="917852" y="22582"/>
                  <a:pt x="1063244" y="0"/>
                </a:cubicBezTo>
                <a:cubicBezTo>
                  <a:pt x="1208636" y="-22582"/>
                  <a:pt x="1638276" y="41526"/>
                  <a:pt x="1857756" y="0"/>
                </a:cubicBezTo>
                <a:cubicBezTo>
                  <a:pt x="2077236" y="-41526"/>
                  <a:pt x="2488088" y="59358"/>
                  <a:pt x="2652268" y="0"/>
                </a:cubicBezTo>
                <a:cubicBezTo>
                  <a:pt x="2816448" y="-59358"/>
                  <a:pt x="2950138" y="36727"/>
                  <a:pt x="3236468" y="0"/>
                </a:cubicBezTo>
                <a:cubicBezTo>
                  <a:pt x="3522798" y="-36727"/>
                  <a:pt x="3703767" y="89670"/>
                  <a:pt x="4030980" y="0"/>
                </a:cubicBezTo>
                <a:cubicBezTo>
                  <a:pt x="4358193" y="-89670"/>
                  <a:pt x="4496549" y="54498"/>
                  <a:pt x="4825492" y="0"/>
                </a:cubicBezTo>
                <a:cubicBezTo>
                  <a:pt x="5154435" y="-54498"/>
                  <a:pt x="5349549" y="55139"/>
                  <a:pt x="5620004" y="0"/>
                </a:cubicBezTo>
                <a:cubicBezTo>
                  <a:pt x="5890459" y="-55139"/>
                  <a:pt x="5980528" y="42855"/>
                  <a:pt x="6099048" y="0"/>
                </a:cubicBezTo>
                <a:cubicBezTo>
                  <a:pt x="6217568" y="-42855"/>
                  <a:pt x="6252128" y="30262"/>
                  <a:pt x="6367780" y="0"/>
                </a:cubicBezTo>
                <a:cubicBezTo>
                  <a:pt x="6483432" y="-30262"/>
                  <a:pt x="6784750" y="59276"/>
                  <a:pt x="7057136" y="0"/>
                </a:cubicBezTo>
                <a:cubicBezTo>
                  <a:pt x="7329522" y="-59276"/>
                  <a:pt x="7506685" y="5593"/>
                  <a:pt x="7641336" y="0"/>
                </a:cubicBezTo>
                <a:cubicBezTo>
                  <a:pt x="7775987" y="-5593"/>
                  <a:pt x="7922241" y="18015"/>
                  <a:pt x="8015224" y="0"/>
                </a:cubicBezTo>
                <a:cubicBezTo>
                  <a:pt x="8108207" y="-18015"/>
                  <a:pt x="8487677" y="66943"/>
                  <a:pt x="8704580" y="0"/>
                </a:cubicBezTo>
                <a:cubicBezTo>
                  <a:pt x="8921483" y="-66943"/>
                  <a:pt x="8911411" y="18469"/>
                  <a:pt x="8973312" y="0"/>
                </a:cubicBezTo>
                <a:cubicBezTo>
                  <a:pt x="9035213" y="-18469"/>
                  <a:pt x="9457445" y="60330"/>
                  <a:pt x="9662668" y="0"/>
                </a:cubicBezTo>
                <a:cubicBezTo>
                  <a:pt x="9867891" y="-60330"/>
                  <a:pt x="10281707" y="50450"/>
                  <a:pt x="10515600" y="0"/>
                </a:cubicBezTo>
                <a:cubicBezTo>
                  <a:pt x="10524387" y="244666"/>
                  <a:pt x="10458384" y="465568"/>
                  <a:pt x="10515600" y="587431"/>
                </a:cubicBezTo>
                <a:cubicBezTo>
                  <a:pt x="10572816" y="709294"/>
                  <a:pt x="10489629" y="978180"/>
                  <a:pt x="10515600" y="1087835"/>
                </a:cubicBezTo>
                <a:cubicBezTo>
                  <a:pt x="10541571" y="1197490"/>
                  <a:pt x="10469453" y="1453871"/>
                  <a:pt x="10515600" y="1718779"/>
                </a:cubicBezTo>
                <a:cubicBezTo>
                  <a:pt x="10561747" y="1983687"/>
                  <a:pt x="10446696" y="2094965"/>
                  <a:pt x="10515600" y="2306209"/>
                </a:cubicBezTo>
                <a:cubicBezTo>
                  <a:pt x="10584504" y="2517453"/>
                  <a:pt x="10488630" y="2621174"/>
                  <a:pt x="10515600" y="2806613"/>
                </a:cubicBezTo>
                <a:cubicBezTo>
                  <a:pt x="10542570" y="2992052"/>
                  <a:pt x="10504952" y="3103259"/>
                  <a:pt x="10515600" y="3350530"/>
                </a:cubicBezTo>
                <a:cubicBezTo>
                  <a:pt x="10526248" y="3597801"/>
                  <a:pt x="10493274" y="3666489"/>
                  <a:pt x="10515600" y="3850934"/>
                </a:cubicBezTo>
                <a:cubicBezTo>
                  <a:pt x="10537926" y="4035379"/>
                  <a:pt x="10505428" y="4225116"/>
                  <a:pt x="10515600" y="4351338"/>
                </a:cubicBezTo>
                <a:cubicBezTo>
                  <a:pt x="10408669" y="4364158"/>
                  <a:pt x="10320701" y="4337061"/>
                  <a:pt x="10246868" y="4351338"/>
                </a:cubicBezTo>
                <a:cubicBezTo>
                  <a:pt x="10173035" y="4365615"/>
                  <a:pt x="9983690" y="4336110"/>
                  <a:pt x="9872980" y="4351338"/>
                </a:cubicBezTo>
                <a:cubicBezTo>
                  <a:pt x="9762270" y="4366566"/>
                  <a:pt x="9411299" y="4296661"/>
                  <a:pt x="9183624" y="4351338"/>
                </a:cubicBezTo>
                <a:cubicBezTo>
                  <a:pt x="8955949" y="4406015"/>
                  <a:pt x="8668655" y="4291667"/>
                  <a:pt x="8494268" y="4351338"/>
                </a:cubicBezTo>
                <a:cubicBezTo>
                  <a:pt x="8319881" y="4411009"/>
                  <a:pt x="8096697" y="4315645"/>
                  <a:pt x="7910068" y="4351338"/>
                </a:cubicBezTo>
                <a:cubicBezTo>
                  <a:pt x="7723439" y="4387031"/>
                  <a:pt x="7475200" y="4323804"/>
                  <a:pt x="7325868" y="4351338"/>
                </a:cubicBezTo>
                <a:cubicBezTo>
                  <a:pt x="7176536" y="4378872"/>
                  <a:pt x="6981479" y="4304831"/>
                  <a:pt x="6741668" y="4351338"/>
                </a:cubicBezTo>
                <a:cubicBezTo>
                  <a:pt x="6501857" y="4397845"/>
                  <a:pt x="6401826" y="4345367"/>
                  <a:pt x="6262624" y="4351338"/>
                </a:cubicBezTo>
                <a:cubicBezTo>
                  <a:pt x="6123422" y="4357309"/>
                  <a:pt x="5659251" y="4348867"/>
                  <a:pt x="5468112" y="4351338"/>
                </a:cubicBezTo>
                <a:cubicBezTo>
                  <a:pt x="5276973" y="4353809"/>
                  <a:pt x="5091584" y="4308657"/>
                  <a:pt x="4883912" y="4351338"/>
                </a:cubicBezTo>
                <a:cubicBezTo>
                  <a:pt x="4676240" y="4394019"/>
                  <a:pt x="4685051" y="4324594"/>
                  <a:pt x="4615180" y="4351338"/>
                </a:cubicBezTo>
                <a:cubicBezTo>
                  <a:pt x="4545309" y="4378082"/>
                  <a:pt x="4238712" y="4299736"/>
                  <a:pt x="4136136" y="4351338"/>
                </a:cubicBezTo>
                <a:cubicBezTo>
                  <a:pt x="4033560" y="4402940"/>
                  <a:pt x="3915596" y="4309723"/>
                  <a:pt x="3762248" y="4351338"/>
                </a:cubicBezTo>
                <a:cubicBezTo>
                  <a:pt x="3608900" y="4392953"/>
                  <a:pt x="3397778" y="4329730"/>
                  <a:pt x="3072892" y="4351338"/>
                </a:cubicBezTo>
                <a:cubicBezTo>
                  <a:pt x="2748006" y="4372946"/>
                  <a:pt x="2904084" y="4349020"/>
                  <a:pt x="2804160" y="4351338"/>
                </a:cubicBezTo>
                <a:cubicBezTo>
                  <a:pt x="2704236" y="4353656"/>
                  <a:pt x="2516232" y="4344452"/>
                  <a:pt x="2430272" y="4351338"/>
                </a:cubicBezTo>
                <a:cubicBezTo>
                  <a:pt x="2344312" y="4358224"/>
                  <a:pt x="2062122" y="4347372"/>
                  <a:pt x="1846072" y="4351338"/>
                </a:cubicBezTo>
                <a:cubicBezTo>
                  <a:pt x="1630022" y="4355304"/>
                  <a:pt x="1659982" y="4340568"/>
                  <a:pt x="1577340" y="4351338"/>
                </a:cubicBezTo>
                <a:cubicBezTo>
                  <a:pt x="1494698" y="4362108"/>
                  <a:pt x="1255979" y="4320442"/>
                  <a:pt x="1098296" y="4351338"/>
                </a:cubicBezTo>
                <a:cubicBezTo>
                  <a:pt x="940613" y="4382234"/>
                  <a:pt x="958464" y="4323828"/>
                  <a:pt x="829564" y="4351338"/>
                </a:cubicBezTo>
                <a:cubicBezTo>
                  <a:pt x="700664" y="4378848"/>
                  <a:pt x="620142" y="4325783"/>
                  <a:pt x="560832" y="4351338"/>
                </a:cubicBezTo>
                <a:cubicBezTo>
                  <a:pt x="501522" y="4376893"/>
                  <a:pt x="184283" y="4293498"/>
                  <a:pt x="0" y="4351338"/>
                </a:cubicBezTo>
                <a:cubicBezTo>
                  <a:pt x="-28768" y="4156900"/>
                  <a:pt x="2340" y="4010516"/>
                  <a:pt x="0" y="3763907"/>
                </a:cubicBezTo>
                <a:cubicBezTo>
                  <a:pt x="-2340" y="3517298"/>
                  <a:pt x="51582" y="3499474"/>
                  <a:pt x="0" y="3263504"/>
                </a:cubicBezTo>
                <a:cubicBezTo>
                  <a:pt x="-51582" y="3027534"/>
                  <a:pt x="36111" y="2977927"/>
                  <a:pt x="0" y="2850126"/>
                </a:cubicBezTo>
                <a:cubicBezTo>
                  <a:pt x="-36111" y="2722325"/>
                  <a:pt x="22135" y="2477581"/>
                  <a:pt x="0" y="2349723"/>
                </a:cubicBezTo>
                <a:cubicBezTo>
                  <a:pt x="-22135" y="2221865"/>
                  <a:pt x="62524" y="2040825"/>
                  <a:pt x="0" y="1805805"/>
                </a:cubicBezTo>
                <a:cubicBezTo>
                  <a:pt x="-62524" y="1570785"/>
                  <a:pt x="66740" y="1332917"/>
                  <a:pt x="0" y="1174861"/>
                </a:cubicBezTo>
                <a:cubicBezTo>
                  <a:pt x="-66740" y="1016805"/>
                  <a:pt x="46037" y="941444"/>
                  <a:pt x="0" y="761484"/>
                </a:cubicBezTo>
                <a:cubicBezTo>
                  <a:pt x="-46037" y="581524"/>
                  <a:pt x="8679" y="175846"/>
                  <a:pt x="0" y="0"/>
                </a:cubicBezTo>
                <a:close/>
              </a:path>
            </a:pathLst>
          </a:custGeom>
          <a:noFill/>
          <a:ln w="57150">
            <a:solidFill>
              <a:schemeClr val="accent3"/>
            </a:solidFill>
            <a:extLst>
              <a:ext uri="{C807C97D-BFC1-408E-A445-0C87EB9F89A2}">
                <ask:lineSketchStyleProps xmlns:ask="http://schemas.microsoft.com/office/drawing/2018/sketchyshapes" sd="1623281222">
                  <ask:type>
                    <ask:lineSketchScribble/>
                  </ask:type>
                </ask:lineSketchStyleProps>
              </a:ext>
            </a:extLst>
          </a:ln>
        </p:spPr>
        <p:txBody>
          <a:bodyPr>
            <a:normAutofit lnSpcReduction="10000"/>
          </a:bodyPr>
          <a:lstStyle/>
          <a:p>
            <a:pPr marL="0" indent="0" algn="ctr">
              <a:buNone/>
            </a:pPr>
            <a:r>
              <a:rPr lang="en-US" sz="4000">
                <a:latin typeface="Century Gothic" panose="020B0502020202020204" pitchFamily="34" charset="0"/>
              </a:rPr>
              <a:t>Use your planner to: </a:t>
            </a:r>
          </a:p>
          <a:p>
            <a:pPr algn="ctr">
              <a:buFontTx/>
              <a:buChar char="-"/>
            </a:pPr>
            <a:r>
              <a:rPr lang="en-US" sz="4000">
                <a:latin typeface="Century Gothic" panose="020B0502020202020204" pitchFamily="34" charset="0"/>
              </a:rPr>
              <a:t>Record your reading</a:t>
            </a:r>
          </a:p>
          <a:p>
            <a:pPr algn="ctr">
              <a:buFontTx/>
              <a:buChar char="-"/>
            </a:pPr>
            <a:r>
              <a:rPr lang="en-US" sz="4000">
                <a:latin typeface="Century Gothic" panose="020B0502020202020204" pitchFamily="34" charset="0"/>
              </a:rPr>
              <a:t>Note down home learning</a:t>
            </a:r>
          </a:p>
          <a:p>
            <a:pPr algn="ctr">
              <a:buFontTx/>
              <a:buChar char="-"/>
            </a:pPr>
            <a:r>
              <a:rPr lang="en-US" sz="4000">
                <a:latin typeface="Century Gothic" panose="020B0502020202020204" pitchFamily="34" charset="0"/>
              </a:rPr>
              <a:t>Send a message to your teacher</a:t>
            </a:r>
          </a:p>
          <a:p>
            <a:pPr algn="ctr">
              <a:buFontTx/>
              <a:buChar char="-"/>
            </a:pPr>
            <a:r>
              <a:rPr lang="en-US" sz="4000">
                <a:latin typeface="Century Gothic" panose="020B0502020202020204" pitchFamily="34" charset="0"/>
              </a:rPr>
              <a:t>Keep track of your logins and passwords</a:t>
            </a:r>
          </a:p>
          <a:p>
            <a:pPr algn="ctr">
              <a:buFontTx/>
              <a:buChar char="-"/>
            </a:pPr>
            <a:r>
              <a:rPr lang="en-US" sz="4000">
                <a:latin typeface="Century Gothic" panose="020B0502020202020204" pitchFamily="34" charset="0"/>
              </a:rPr>
              <a:t>Dojo points will be awarded for excellent planners.</a:t>
            </a:r>
          </a:p>
          <a:p>
            <a:pPr marL="0" indent="0" algn="ctr">
              <a:buNone/>
            </a:pPr>
            <a:endParaRPr lang="en-US"/>
          </a:p>
        </p:txBody>
      </p:sp>
      <p:sp>
        <p:nvSpPr>
          <p:cNvPr id="4" name="Title 1">
            <a:extLst>
              <a:ext uri="{FF2B5EF4-FFF2-40B4-BE49-F238E27FC236}">
                <a16:creationId xmlns:a16="http://schemas.microsoft.com/office/drawing/2014/main" id="{271A178F-95D7-4344-A239-C7824313C238}"/>
              </a:ext>
            </a:extLst>
          </p:cNvPr>
          <p:cNvSpPr>
            <a:spLocks noGrp="1"/>
          </p:cNvSpPr>
          <p:nvPr>
            <p:ph type="title"/>
          </p:nvPr>
        </p:nvSpPr>
        <p:spPr>
          <a:xfrm>
            <a:off x="838200" y="365125"/>
            <a:ext cx="10515600" cy="1697567"/>
          </a:xfrm>
        </p:spPr>
        <p:txBody>
          <a:bodyPr>
            <a:noAutofit/>
          </a:bodyPr>
          <a:lstStyle/>
          <a:p>
            <a:pPr algn="ctr"/>
            <a:r>
              <a:rPr lang="en-US" sz="10200">
                <a:solidFill>
                  <a:schemeClr val="accent4"/>
                </a:solidFill>
                <a:latin typeface="Century Gothic" panose="020B0502020202020204" pitchFamily="34" charset="0"/>
              </a:rPr>
              <a:t>Planners</a:t>
            </a:r>
          </a:p>
        </p:txBody>
      </p:sp>
    </p:spTree>
    <p:extLst>
      <p:ext uri="{BB962C8B-B14F-4D97-AF65-F5344CB8AC3E}">
        <p14:creationId xmlns:p14="http://schemas.microsoft.com/office/powerpoint/2010/main" val="434909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6B6E3-6CD2-5845-A02D-40C59C8FF184}"/>
              </a:ext>
            </a:extLst>
          </p:cNvPr>
          <p:cNvSpPr>
            <a:spLocks noGrp="1"/>
          </p:cNvSpPr>
          <p:nvPr>
            <p:ph type="title"/>
          </p:nvPr>
        </p:nvSpPr>
        <p:spPr>
          <a:xfrm>
            <a:off x="838200" y="365125"/>
            <a:ext cx="10515600" cy="1819275"/>
          </a:xfrm>
        </p:spPr>
        <p:txBody>
          <a:bodyPr>
            <a:noAutofit/>
          </a:bodyPr>
          <a:lstStyle/>
          <a:p>
            <a:pPr algn="ctr"/>
            <a:r>
              <a:rPr lang="en-US" sz="10300">
                <a:solidFill>
                  <a:schemeClr val="accent4"/>
                </a:solidFill>
                <a:latin typeface="Century Gothic" panose="020B0502020202020204" pitchFamily="34" charset="0"/>
              </a:rPr>
              <a:t>Assessments</a:t>
            </a:r>
            <a:endParaRPr lang="en-US" sz="12400">
              <a:solidFill>
                <a:schemeClr val="accent4"/>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8769DDA-7983-5A45-AB37-5DFA44564033}"/>
              </a:ext>
            </a:extLst>
          </p:cNvPr>
          <p:cNvSpPr>
            <a:spLocks noGrp="1"/>
          </p:cNvSpPr>
          <p:nvPr>
            <p:ph idx="1"/>
          </p:nvPr>
        </p:nvSpPr>
        <p:spPr>
          <a:xfrm>
            <a:off x="838200" y="2182019"/>
            <a:ext cx="10515600" cy="4351338"/>
          </a:xfrm>
          <a:custGeom>
            <a:avLst/>
            <a:gdLst>
              <a:gd name="connsiteX0" fmla="*/ 0 w 10515600"/>
              <a:gd name="connsiteY0" fmla="*/ 0 h 4351338"/>
              <a:gd name="connsiteX1" fmla="*/ 268732 w 10515600"/>
              <a:gd name="connsiteY1" fmla="*/ 0 h 4351338"/>
              <a:gd name="connsiteX2" fmla="*/ 852932 w 10515600"/>
              <a:gd name="connsiteY2" fmla="*/ 0 h 4351338"/>
              <a:gd name="connsiteX3" fmla="*/ 1647444 w 10515600"/>
              <a:gd name="connsiteY3" fmla="*/ 0 h 4351338"/>
              <a:gd name="connsiteX4" fmla="*/ 2021332 w 10515600"/>
              <a:gd name="connsiteY4" fmla="*/ 0 h 4351338"/>
              <a:gd name="connsiteX5" fmla="*/ 2710688 w 10515600"/>
              <a:gd name="connsiteY5" fmla="*/ 0 h 4351338"/>
              <a:gd name="connsiteX6" fmla="*/ 3294888 w 10515600"/>
              <a:gd name="connsiteY6" fmla="*/ 0 h 4351338"/>
              <a:gd name="connsiteX7" fmla="*/ 3773932 w 10515600"/>
              <a:gd name="connsiteY7" fmla="*/ 0 h 4351338"/>
              <a:gd name="connsiteX8" fmla="*/ 4147820 w 10515600"/>
              <a:gd name="connsiteY8" fmla="*/ 0 h 4351338"/>
              <a:gd name="connsiteX9" fmla="*/ 4626864 w 10515600"/>
              <a:gd name="connsiteY9" fmla="*/ 0 h 4351338"/>
              <a:gd name="connsiteX10" fmla="*/ 4895596 w 10515600"/>
              <a:gd name="connsiteY10" fmla="*/ 0 h 4351338"/>
              <a:gd name="connsiteX11" fmla="*/ 5690108 w 10515600"/>
              <a:gd name="connsiteY11" fmla="*/ 0 h 4351338"/>
              <a:gd name="connsiteX12" fmla="*/ 6063996 w 10515600"/>
              <a:gd name="connsiteY12" fmla="*/ 0 h 4351338"/>
              <a:gd name="connsiteX13" fmla="*/ 6858508 w 10515600"/>
              <a:gd name="connsiteY13" fmla="*/ 0 h 4351338"/>
              <a:gd name="connsiteX14" fmla="*/ 7127240 w 10515600"/>
              <a:gd name="connsiteY14" fmla="*/ 0 h 4351338"/>
              <a:gd name="connsiteX15" fmla="*/ 7711440 w 10515600"/>
              <a:gd name="connsiteY15" fmla="*/ 0 h 4351338"/>
              <a:gd name="connsiteX16" fmla="*/ 8190484 w 10515600"/>
              <a:gd name="connsiteY16" fmla="*/ 0 h 4351338"/>
              <a:gd name="connsiteX17" fmla="*/ 8984996 w 10515600"/>
              <a:gd name="connsiteY17" fmla="*/ 0 h 4351338"/>
              <a:gd name="connsiteX18" fmla="*/ 9569196 w 10515600"/>
              <a:gd name="connsiteY18" fmla="*/ 0 h 4351338"/>
              <a:gd name="connsiteX19" fmla="*/ 10515600 w 10515600"/>
              <a:gd name="connsiteY19" fmla="*/ 0 h 4351338"/>
              <a:gd name="connsiteX20" fmla="*/ 10515600 w 10515600"/>
              <a:gd name="connsiteY20" fmla="*/ 413377 h 4351338"/>
              <a:gd name="connsiteX21" fmla="*/ 10515600 w 10515600"/>
              <a:gd name="connsiteY21" fmla="*/ 957294 h 4351338"/>
              <a:gd name="connsiteX22" fmla="*/ 10515600 w 10515600"/>
              <a:gd name="connsiteY22" fmla="*/ 1501212 h 4351338"/>
              <a:gd name="connsiteX23" fmla="*/ 10515600 w 10515600"/>
              <a:gd name="connsiteY23" fmla="*/ 2088642 h 4351338"/>
              <a:gd name="connsiteX24" fmla="*/ 10515600 w 10515600"/>
              <a:gd name="connsiteY24" fmla="*/ 2589046 h 4351338"/>
              <a:gd name="connsiteX25" fmla="*/ 10515600 w 10515600"/>
              <a:gd name="connsiteY25" fmla="*/ 3045937 h 4351338"/>
              <a:gd name="connsiteX26" fmla="*/ 10515600 w 10515600"/>
              <a:gd name="connsiteY26" fmla="*/ 3633367 h 4351338"/>
              <a:gd name="connsiteX27" fmla="*/ 10515600 w 10515600"/>
              <a:gd name="connsiteY27" fmla="*/ 4351338 h 4351338"/>
              <a:gd name="connsiteX28" fmla="*/ 10141712 w 10515600"/>
              <a:gd name="connsiteY28" fmla="*/ 4351338 h 4351338"/>
              <a:gd name="connsiteX29" fmla="*/ 9347200 w 10515600"/>
              <a:gd name="connsiteY29" fmla="*/ 4351338 h 4351338"/>
              <a:gd name="connsiteX30" fmla="*/ 9078468 w 10515600"/>
              <a:gd name="connsiteY30" fmla="*/ 4351338 h 4351338"/>
              <a:gd name="connsiteX31" fmla="*/ 8704580 w 10515600"/>
              <a:gd name="connsiteY31" fmla="*/ 4351338 h 4351338"/>
              <a:gd name="connsiteX32" fmla="*/ 8015224 w 10515600"/>
              <a:gd name="connsiteY32" fmla="*/ 4351338 h 4351338"/>
              <a:gd name="connsiteX33" fmla="*/ 7746492 w 10515600"/>
              <a:gd name="connsiteY33" fmla="*/ 4351338 h 4351338"/>
              <a:gd name="connsiteX34" fmla="*/ 7162292 w 10515600"/>
              <a:gd name="connsiteY34" fmla="*/ 4351338 h 4351338"/>
              <a:gd name="connsiteX35" fmla="*/ 6472936 w 10515600"/>
              <a:gd name="connsiteY35" fmla="*/ 4351338 h 4351338"/>
              <a:gd name="connsiteX36" fmla="*/ 6099048 w 10515600"/>
              <a:gd name="connsiteY36" fmla="*/ 4351338 h 4351338"/>
              <a:gd name="connsiteX37" fmla="*/ 5620004 w 10515600"/>
              <a:gd name="connsiteY37" fmla="*/ 4351338 h 4351338"/>
              <a:gd name="connsiteX38" fmla="*/ 5246116 w 10515600"/>
              <a:gd name="connsiteY38" fmla="*/ 4351338 h 4351338"/>
              <a:gd name="connsiteX39" fmla="*/ 4977384 w 10515600"/>
              <a:gd name="connsiteY39" fmla="*/ 4351338 h 4351338"/>
              <a:gd name="connsiteX40" fmla="*/ 4182872 w 10515600"/>
              <a:gd name="connsiteY40" fmla="*/ 4351338 h 4351338"/>
              <a:gd name="connsiteX41" fmla="*/ 3493516 w 10515600"/>
              <a:gd name="connsiteY41" fmla="*/ 4351338 h 4351338"/>
              <a:gd name="connsiteX42" fmla="*/ 2909316 w 10515600"/>
              <a:gd name="connsiteY42" fmla="*/ 4351338 h 4351338"/>
              <a:gd name="connsiteX43" fmla="*/ 2114804 w 10515600"/>
              <a:gd name="connsiteY43" fmla="*/ 4351338 h 4351338"/>
              <a:gd name="connsiteX44" fmla="*/ 1320292 w 10515600"/>
              <a:gd name="connsiteY44" fmla="*/ 4351338 h 4351338"/>
              <a:gd name="connsiteX45" fmla="*/ 630936 w 10515600"/>
              <a:gd name="connsiteY45" fmla="*/ 4351338 h 4351338"/>
              <a:gd name="connsiteX46" fmla="*/ 0 w 10515600"/>
              <a:gd name="connsiteY46" fmla="*/ 4351338 h 4351338"/>
              <a:gd name="connsiteX47" fmla="*/ 0 w 10515600"/>
              <a:gd name="connsiteY47" fmla="*/ 3763907 h 4351338"/>
              <a:gd name="connsiteX48" fmla="*/ 0 w 10515600"/>
              <a:gd name="connsiteY48" fmla="*/ 3219990 h 4351338"/>
              <a:gd name="connsiteX49" fmla="*/ 0 w 10515600"/>
              <a:gd name="connsiteY49" fmla="*/ 2763100 h 4351338"/>
              <a:gd name="connsiteX50" fmla="*/ 0 w 10515600"/>
              <a:gd name="connsiteY50" fmla="*/ 2175669 h 4351338"/>
              <a:gd name="connsiteX51" fmla="*/ 0 w 10515600"/>
              <a:gd name="connsiteY51" fmla="*/ 1631752 h 4351338"/>
              <a:gd name="connsiteX52" fmla="*/ 0 w 10515600"/>
              <a:gd name="connsiteY52" fmla="*/ 1174861 h 4351338"/>
              <a:gd name="connsiteX53" fmla="*/ 0 w 10515600"/>
              <a:gd name="connsiteY53" fmla="*/ 543917 h 4351338"/>
              <a:gd name="connsiteX54" fmla="*/ 0 w 10515600"/>
              <a:gd name="connsiteY54" fmla="*/ 0 h 435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0515600" h="4351338" fill="none" extrusionOk="0">
                <a:moveTo>
                  <a:pt x="0" y="0"/>
                </a:moveTo>
                <a:cubicBezTo>
                  <a:pt x="133233" y="-19314"/>
                  <a:pt x="181349" y="12043"/>
                  <a:pt x="268732" y="0"/>
                </a:cubicBezTo>
                <a:cubicBezTo>
                  <a:pt x="356115" y="-12043"/>
                  <a:pt x="562613" y="24611"/>
                  <a:pt x="852932" y="0"/>
                </a:cubicBezTo>
                <a:cubicBezTo>
                  <a:pt x="1143251" y="-24611"/>
                  <a:pt x="1422323" y="76222"/>
                  <a:pt x="1647444" y="0"/>
                </a:cubicBezTo>
                <a:cubicBezTo>
                  <a:pt x="1872565" y="-76222"/>
                  <a:pt x="1880793" y="33468"/>
                  <a:pt x="2021332" y="0"/>
                </a:cubicBezTo>
                <a:cubicBezTo>
                  <a:pt x="2161871" y="-33468"/>
                  <a:pt x="2513697" y="20520"/>
                  <a:pt x="2710688" y="0"/>
                </a:cubicBezTo>
                <a:cubicBezTo>
                  <a:pt x="2907679" y="-20520"/>
                  <a:pt x="3141948" y="55688"/>
                  <a:pt x="3294888" y="0"/>
                </a:cubicBezTo>
                <a:cubicBezTo>
                  <a:pt x="3447828" y="-55688"/>
                  <a:pt x="3585074" y="23072"/>
                  <a:pt x="3773932" y="0"/>
                </a:cubicBezTo>
                <a:cubicBezTo>
                  <a:pt x="3962790" y="-23072"/>
                  <a:pt x="3998150" y="30721"/>
                  <a:pt x="4147820" y="0"/>
                </a:cubicBezTo>
                <a:cubicBezTo>
                  <a:pt x="4297490" y="-30721"/>
                  <a:pt x="4456012" y="5590"/>
                  <a:pt x="4626864" y="0"/>
                </a:cubicBezTo>
                <a:cubicBezTo>
                  <a:pt x="4797716" y="-5590"/>
                  <a:pt x="4828202" y="9211"/>
                  <a:pt x="4895596" y="0"/>
                </a:cubicBezTo>
                <a:cubicBezTo>
                  <a:pt x="4962990" y="-9211"/>
                  <a:pt x="5509547" y="40708"/>
                  <a:pt x="5690108" y="0"/>
                </a:cubicBezTo>
                <a:cubicBezTo>
                  <a:pt x="5870669" y="-40708"/>
                  <a:pt x="5984872" y="12288"/>
                  <a:pt x="6063996" y="0"/>
                </a:cubicBezTo>
                <a:cubicBezTo>
                  <a:pt x="6143120" y="-12288"/>
                  <a:pt x="6499177" y="31931"/>
                  <a:pt x="6858508" y="0"/>
                </a:cubicBezTo>
                <a:cubicBezTo>
                  <a:pt x="7217839" y="-31931"/>
                  <a:pt x="7068356" y="12391"/>
                  <a:pt x="7127240" y="0"/>
                </a:cubicBezTo>
                <a:cubicBezTo>
                  <a:pt x="7186124" y="-12391"/>
                  <a:pt x="7587160" y="18574"/>
                  <a:pt x="7711440" y="0"/>
                </a:cubicBezTo>
                <a:cubicBezTo>
                  <a:pt x="7835720" y="-18574"/>
                  <a:pt x="8088680" y="45554"/>
                  <a:pt x="8190484" y="0"/>
                </a:cubicBezTo>
                <a:cubicBezTo>
                  <a:pt x="8292288" y="-45554"/>
                  <a:pt x="8812039" y="23903"/>
                  <a:pt x="8984996" y="0"/>
                </a:cubicBezTo>
                <a:cubicBezTo>
                  <a:pt x="9157953" y="-23903"/>
                  <a:pt x="9437383" y="54515"/>
                  <a:pt x="9569196" y="0"/>
                </a:cubicBezTo>
                <a:cubicBezTo>
                  <a:pt x="9701009" y="-54515"/>
                  <a:pt x="10284211" y="101127"/>
                  <a:pt x="10515600" y="0"/>
                </a:cubicBezTo>
                <a:cubicBezTo>
                  <a:pt x="10528482" y="114686"/>
                  <a:pt x="10483619" y="292339"/>
                  <a:pt x="10515600" y="413377"/>
                </a:cubicBezTo>
                <a:cubicBezTo>
                  <a:pt x="10547581" y="534415"/>
                  <a:pt x="10504918" y="718970"/>
                  <a:pt x="10515600" y="957294"/>
                </a:cubicBezTo>
                <a:cubicBezTo>
                  <a:pt x="10526282" y="1195618"/>
                  <a:pt x="10461447" y="1233268"/>
                  <a:pt x="10515600" y="1501212"/>
                </a:cubicBezTo>
                <a:cubicBezTo>
                  <a:pt x="10569753" y="1769156"/>
                  <a:pt x="10475458" y="1945296"/>
                  <a:pt x="10515600" y="2088642"/>
                </a:cubicBezTo>
                <a:cubicBezTo>
                  <a:pt x="10555742" y="2231988"/>
                  <a:pt x="10502352" y="2343481"/>
                  <a:pt x="10515600" y="2589046"/>
                </a:cubicBezTo>
                <a:cubicBezTo>
                  <a:pt x="10528848" y="2834611"/>
                  <a:pt x="10490992" y="2855388"/>
                  <a:pt x="10515600" y="3045937"/>
                </a:cubicBezTo>
                <a:cubicBezTo>
                  <a:pt x="10540208" y="3236486"/>
                  <a:pt x="10507853" y="3499691"/>
                  <a:pt x="10515600" y="3633367"/>
                </a:cubicBezTo>
                <a:cubicBezTo>
                  <a:pt x="10523347" y="3767043"/>
                  <a:pt x="10472900" y="4140470"/>
                  <a:pt x="10515600" y="4351338"/>
                </a:cubicBezTo>
                <a:cubicBezTo>
                  <a:pt x="10348854" y="4384323"/>
                  <a:pt x="10309868" y="4318153"/>
                  <a:pt x="10141712" y="4351338"/>
                </a:cubicBezTo>
                <a:cubicBezTo>
                  <a:pt x="9973556" y="4384523"/>
                  <a:pt x="9648334" y="4321035"/>
                  <a:pt x="9347200" y="4351338"/>
                </a:cubicBezTo>
                <a:cubicBezTo>
                  <a:pt x="9046066" y="4381641"/>
                  <a:pt x="9167762" y="4346855"/>
                  <a:pt x="9078468" y="4351338"/>
                </a:cubicBezTo>
                <a:cubicBezTo>
                  <a:pt x="8989174" y="4355821"/>
                  <a:pt x="8783931" y="4314902"/>
                  <a:pt x="8704580" y="4351338"/>
                </a:cubicBezTo>
                <a:cubicBezTo>
                  <a:pt x="8625229" y="4387774"/>
                  <a:pt x="8280260" y="4307232"/>
                  <a:pt x="8015224" y="4351338"/>
                </a:cubicBezTo>
                <a:cubicBezTo>
                  <a:pt x="7750188" y="4395444"/>
                  <a:pt x="7835443" y="4341674"/>
                  <a:pt x="7746492" y="4351338"/>
                </a:cubicBezTo>
                <a:cubicBezTo>
                  <a:pt x="7657541" y="4361002"/>
                  <a:pt x="7447240" y="4285394"/>
                  <a:pt x="7162292" y="4351338"/>
                </a:cubicBezTo>
                <a:cubicBezTo>
                  <a:pt x="6877344" y="4417282"/>
                  <a:pt x="6660073" y="4339455"/>
                  <a:pt x="6472936" y="4351338"/>
                </a:cubicBezTo>
                <a:cubicBezTo>
                  <a:pt x="6285799" y="4363221"/>
                  <a:pt x="6181793" y="4325762"/>
                  <a:pt x="6099048" y="4351338"/>
                </a:cubicBezTo>
                <a:cubicBezTo>
                  <a:pt x="6016303" y="4376914"/>
                  <a:pt x="5795193" y="4338884"/>
                  <a:pt x="5620004" y="4351338"/>
                </a:cubicBezTo>
                <a:cubicBezTo>
                  <a:pt x="5444815" y="4363792"/>
                  <a:pt x="5428033" y="4348807"/>
                  <a:pt x="5246116" y="4351338"/>
                </a:cubicBezTo>
                <a:cubicBezTo>
                  <a:pt x="5064199" y="4353869"/>
                  <a:pt x="5091690" y="4340929"/>
                  <a:pt x="4977384" y="4351338"/>
                </a:cubicBezTo>
                <a:cubicBezTo>
                  <a:pt x="4863078" y="4361747"/>
                  <a:pt x="4511626" y="4310517"/>
                  <a:pt x="4182872" y="4351338"/>
                </a:cubicBezTo>
                <a:cubicBezTo>
                  <a:pt x="3854118" y="4392159"/>
                  <a:pt x="3725862" y="4307879"/>
                  <a:pt x="3493516" y="4351338"/>
                </a:cubicBezTo>
                <a:cubicBezTo>
                  <a:pt x="3261170" y="4394797"/>
                  <a:pt x="3089549" y="4301407"/>
                  <a:pt x="2909316" y="4351338"/>
                </a:cubicBezTo>
                <a:cubicBezTo>
                  <a:pt x="2729083" y="4401269"/>
                  <a:pt x="2318343" y="4300889"/>
                  <a:pt x="2114804" y="4351338"/>
                </a:cubicBezTo>
                <a:cubicBezTo>
                  <a:pt x="1911265" y="4401787"/>
                  <a:pt x="1526037" y="4292877"/>
                  <a:pt x="1320292" y="4351338"/>
                </a:cubicBezTo>
                <a:cubicBezTo>
                  <a:pt x="1114547" y="4409799"/>
                  <a:pt x="786195" y="4281497"/>
                  <a:pt x="630936" y="4351338"/>
                </a:cubicBezTo>
                <a:cubicBezTo>
                  <a:pt x="475677" y="4421179"/>
                  <a:pt x="259532" y="4292633"/>
                  <a:pt x="0" y="4351338"/>
                </a:cubicBezTo>
                <a:cubicBezTo>
                  <a:pt x="-55680" y="4064738"/>
                  <a:pt x="5857" y="3961472"/>
                  <a:pt x="0" y="3763907"/>
                </a:cubicBezTo>
                <a:cubicBezTo>
                  <a:pt x="-5857" y="3566342"/>
                  <a:pt x="16248" y="3379123"/>
                  <a:pt x="0" y="3219990"/>
                </a:cubicBezTo>
                <a:cubicBezTo>
                  <a:pt x="-16248" y="3060857"/>
                  <a:pt x="38967" y="2924785"/>
                  <a:pt x="0" y="2763100"/>
                </a:cubicBezTo>
                <a:cubicBezTo>
                  <a:pt x="-38967" y="2601415"/>
                  <a:pt x="24020" y="2391989"/>
                  <a:pt x="0" y="2175669"/>
                </a:cubicBezTo>
                <a:cubicBezTo>
                  <a:pt x="-24020" y="1959349"/>
                  <a:pt x="40489" y="1821282"/>
                  <a:pt x="0" y="1631752"/>
                </a:cubicBezTo>
                <a:cubicBezTo>
                  <a:pt x="-40489" y="1442222"/>
                  <a:pt x="53314" y="1304424"/>
                  <a:pt x="0" y="1174861"/>
                </a:cubicBezTo>
                <a:cubicBezTo>
                  <a:pt x="-53314" y="1045298"/>
                  <a:pt x="74937" y="807422"/>
                  <a:pt x="0" y="543917"/>
                </a:cubicBezTo>
                <a:cubicBezTo>
                  <a:pt x="-74937" y="280412"/>
                  <a:pt x="52939" y="217896"/>
                  <a:pt x="0" y="0"/>
                </a:cubicBezTo>
                <a:close/>
              </a:path>
              <a:path w="10515600" h="4351338" stroke="0" extrusionOk="0">
                <a:moveTo>
                  <a:pt x="0" y="0"/>
                </a:moveTo>
                <a:cubicBezTo>
                  <a:pt x="229678" y="-46906"/>
                  <a:pt x="490795" y="23422"/>
                  <a:pt x="794512" y="0"/>
                </a:cubicBezTo>
                <a:cubicBezTo>
                  <a:pt x="1098229" y="-23422"/>
                  <a:pt x="1220046" y="92"/>
                  <a:pt x="1483868" y="0"/>
                </a:cubicBezTo>
                <a:cubicBezTo>
                  <a:pt x="1747690" y="-92"/>
                  <a:pt x="2080459" y="322"/>
                  <a:pt x="2278380" y="0"/>
                </a:cubicBezTo>
                <a:cubicBezTo>
                  <a:pt x="2476301" y="-322"/>
                  <a:pt x="2679341" y="64668"/>
                  <a:pt x="3072892" y="0"/>
                </a:cubicBezTo>
                <a:cubicBezTo>
                  <a:pt x="3466443" y="-64668"/>
                  <a:pt x="3519884" y="65260"/>
                  <a:pt x="3762248" y="0"/>
                </a:cubicBezTo>
                <a:cubicBezTo>
                  <a:pt x="4004612" y="-65260"/>
                  <a:pt x="4090403" y="58075"/>
                  <a:pt x="4346448" y="0"/>
                </a:cubicBezTo>
                <a:cubicBezTo>
                  <a:pt x="4602493" y="-58075"/>
                  <a:pt x="4559191" y="31383"/>
                  <a:pt x="4615180" y="0"/>
                </a:cubicBezTo>
                <a:cubicBezTo>
                  <a:pt x="4671169" y="-31383"/>
                  <a:pt x="4976394" y="15351"/>
                  <a:pt x="5304536" y="0"/>
                </a:cubicBezTo>
                <a:cubicBezTo>
                  <a:pt x="5632678" y="-15351"/>
                  <a:pt x="5891953" y="62027"/>
                  <a:pt x="6099048" y="0"/>
                </a:cubicBezTo>
                <a:cubicBezTo>
                  <a:pt x="6306143" y="-62027"/>
                  <a:pt x="6470227" y="45767"/>
                  <a:pt x="6578092" y="0"/>
                </a:cubicBezTo>
                <a:cubicBezTo>
                  <a:pt x="6685957" y="-45767"/>
                  <a:pt x="6732319" y="19596"/>
                  <a:pt x="6846824" y="0"/>
                </a:cubicBezTo>
                <a:cubicBezTo>
                  <a:pt x="6961329" y="-19596"/>
                  <a:pt x="7046887" y="316"/>
                  <a:pt x="7220712" y="0"/>
                </a:cubicBezTo>
                <a:cubicBezTo>
                  <a:pt x="7394537" y="-316"/>
                  <a:pt x="7384623" y="31437"/>
                  <a:pt x="7489444" y="0"/>
                </a:cubicBezTo>
                <a:cubicBezTo>
                  <a:pt x="7594265" y="-31437"/>
                  <a:pt x="7863097" y="20436"/>
                  <a:pt x="7968488" y="0"/>
                </a:cubicBezTo>
                <a:cubicBezTo>
                  <a:pt x="8073879" y="-20436"/>
                  <a:pt x="8125992" y="25126"/>
                  <a:pt x="8237220" y="0"/>
                </a:cubicBezTo>
                <a:cubicBezTo>
                  <a:pt x="8348448" y="-25126"/>
                  <a:pt x="8710251" y="31574"/>
                  <a:pt x="8926576" y="0"/>
                </a:cubicBezTo>
                <a:cubicBezTo>
                  <a:pt x="9142901" y="-31574"/>
                  <a:pt x="9375079" y="65239"/>
                  <a:pt x="9615932" y="0"/>
                </a:cubicBezTo>
                <a:cubicBezTo>
                  <a:pt x="9856785" y="-65239"/>
                  <a:pt x="10281778" y="15931"/>
                  <a:pt x="10515600" y="0"/>
                </a:cubicBezTo>
                <a:cubicBezTo>
                  <a:pt x="10535992" y="156757"/>
                  <a:pt x="10483473" y="317029"/>
                  <a:pt x="10515600" y="456890"/>
                </a:cubicBezTo>
                <a:cubicBezTo>
                  <a:pt x="10547727" y="596751"/>
                  <a:pt x="10471219" y="831612"/>
                  <a:pt x="10515600" y="1087835"/>
                </a:cubicBezTo>
                <a:cubicBezTo>
                  <a:pt x="10559981" y="1344058"/>
                  <a:pt x="10458431" y="1489255"/>
                  <a:pt x="10515600" y="1718779"/>
                </a:cubicBezTo>
                <a:cubicBezTo>
                  <a:pt x="10572769" y="1948303"/>
                  <a:pt x="10463903" y="1980439"/>
                  <a:pt x="10515600" y="2219182"/>
                </a:cubicBezTo>
                <a:cubicBezTo>
                  <a:pt x="10567297" y="2457925"/>
                  <a:pt x="10484610" y="2582027"/>
                  <a:pt x="10515600" y="2850126"/>
                </a:cubicBezTo>
                <a:cubicBezTo>
                  <a:pt x="10546590" y="3118225"/>
                  <a:pt x="10455848" y="3152039"/>
                  <a:pt x="10515600" y="3437557"/>
                </a:cubicBezTo>
                <a:cubicBezTo>
                  <a:pt x="10575352" y="3723075"/>
                  <a:pt x="10476809" y="4116437"/>
                  <a:pt x="10515600" y="4351338"/>
                </a:cubicBezTo>
                <a:cubicBezTo>
                  <a:pt x="10329753" y="4424079"/>
                  <a:pt x="10093343" y="4336711"/>
                  <a:pt x="9826244" y="4351338"/>
                </a:cubicBezTo>
                <a:cubicBezTo>
                  <a:pt x="9559145" y="4365965"/>
                  <a:pt x="9651861" y="4341007"/>
                  <a:pt x="9557512" y="4351338"/>
                </a:cubicBezTo>
                <a:cubicBezTo>
                  <a:pt x="9463163" y="4361669"/>
                  <a:pt x="9183512" y="4309287"/>
                  <a:pt x="9078468" y="4351338"/>
                </a:cubicBezTo>
                <a:cubicBezTo>
                  <a:pt x="8973424" y="4393389"/>
                  <a:pt x="8853896" y="4326593"/>
                  <a:pt x="8704580" y="4351338"/>
                </a:cubicBezTo>
                <a:cubicBezTo>
                  <a:pt x="8555264" y="4376083"/>
                  <a:pt x="8387413" y="4302643"/>
                  <a:pt x="8120380" y="4351338"/>
                </a:cubicBezTo>
                <a:cubicBezTo>
                  <a:pt x="7853347" y="4400033"/>
                  <a:pt x="7595501" y="4269738"/>
                  <a:pt x="7325868" y="4351338"/>
                </a:cubicBezTo>
                <a:cubicBezTo>
                  <a:pt x="7056235" y="4432938"/>
                  <a:pt x="7113329" y="4346364"/>
                  <a:pt x="7057136" y="4351338"/>
                </a:cubicBezTo>
                <a:cubicBezTo>
                  <a:pt x="7000943" y="4356312"/>
                  <a:pt x="6868163" y="4318144"/>
                  <a:pt x="6683248" y="4351338"/>
                </a:cubicBezTo>
                <a:cubicBezTo>
                  <a:pt x="6498333" y="4384532"/>
                  <a:pt x="6174141" y="4330410"/>
                  <a:pt x="5888736" y="4351338"/>
                </a:cubicBezTo>
                <a:cubicBezTo>
                  <a:pt x="5603331" y="4372266"/>
                  <a:pt x="5618521" y="4302910"/>
                  <a:pt x="5409692" y="4351338"/>
                </a:cubicBezTo>
                <a:cubicBezTo>
                  <a:pt x="5200863" y="4399766"/>
                  <a:pt x="5060545" y="4344878"/>
                  <a:pt x="4930648" y="4351338"/>
                </a:cubicBezTo>
                <a:cubicBezTo>
                  <a:pt x="4800751" y="4357798"/>
                  <a:pt x="4473293" y="4335326"/>
                  <a:pt x="4346448" y="4351338"/>
                </a:cubicBezTo>
                <a:cubicBezTo>
                  <a:pt x="4219603" y="4367350"/>
                  <a:pt x="4147076" y="4341952"/>
                  <a:pt x="4077716" y="4351338"/>
                </a:cubicBezTo>
                <a:cubicBezTo>
                  <a:pt x="4008356" y="4360724"/>
                  <a:pt x="3861041" y="4342971"/>
                  <a:pt x="3703828" y="4351338"/>
                </a:cubicBezTo>
                <a:cubicBezTo>
                  <a:pt x="3546615" y="4359705"/>
                  <a:pt x="3479381" y="4346230"/>
                  <a:pt x="3329940" y="4351338"/>
                </a:cubicBezTo>
                <a:cubicBezTo>
                  <a:pt x="3180499" y="4356446"/>
                  <a:pt x="3125265" y="4344237"/>
                  <a:pt x="2956052" y="4351338"/>
                </a:cubicBezTo>
                <a:cubicBezTo>
                  <a:pt x="2786839" y="4358439"/>
                  <a:pt x="2766757" y="4333623"/>
                  <a:pt x="2582164" y="4351338"/>
                </a:cubicBezTo>
                <a:cubicBezTo>
                  <a:pt x="2397571" y="4369053"/>
                  <a:pt x="2426866" y="4346235"/>
                  <a:pt x="2313432" y="4351338"/>
                </a:cubicBezTo>
                <a:cubicBezTo>
                  <a:pt x="2199998" y="4356441"/>
                  <a:pt x="1944069" y="4332594"/>
                  <a:pt x="1729232" y="4351338"/>
                </a:cubicBezTo>
                <a:cubicBezTo>
                  <a:pt x="1514395" y="4370082"/>
                  <a:pt x="1283753" y="4308560"/>
                  <a:pt x="1145032" y="4351338"/>
                </a:cubicBezTo>
                <a:cubicBezTo>
                  <a:pt x="1006311" y="4394116"/>
                  <a:pt x="987181" y="4330548"/>
                  <a:pt x="876300" y="4351338"/>
                </a:cubicBezTo>
                <a:cubicBezTo>
                  <a:pt x="765419" y="4372128"/>
                  <a:pt x="428058" y="4281867"/>
                  <a:pt x="0" y="4351338"/>
                </a:cubicBezTo>
                <a:cubicBezTo>
                  <a:pt x="-11791" y="4263168"/>
                  <a:pt x="14839" y="4022521"/>
                  <a:pt x="0" y="3937961"/>
                </a:cubicBezTo>
                <a:cubicBezTo>
                  <a:pt x="-14839" y="3853401"/>
                  <a:pt x="35182" y="3702699"/>
                  <a:pt x="0" y="3524584"/>
                </a:cubicBezTo>
                <a:cubicBezTo>
                  <a:pt x="-35182" y="3346469"/>
                  <a:pt x="31837" y="3212389"/>
                  <a:pt x="0" y="2980667"/>
                </a:cubicBezTo>
                <a:cubicBezTo>
                  <a:pt x="-31837" y="2748945"/>
                  <a:pt x="43550" y="2600759"/>
                  <a:pt x="0" y="2393236"/>
                </a:cubicBezTo>
                <a:cubicBezTo>
                  <a:pt x="-43550" y="2185713"/>
                  <a:pt x="33340" y="2042833"/>
                  <a:pt x="0" y="1762292"/>
                </a:cubicBezTo>
                <a:cubicBezTo>
                  <a:pt x="-33340" y="1481751"/>
                  <a:pt x="16701" y="1326926"/>
                  <a:pt x="0" y="1174861"/>
                </a:cubicBezTo>
                <a:cubicBezTo>
                  <a:pt x="-16701" y="1022796"/>
                  <a:pt x="63107" y="816690"/>
                  <a:pt x="0" y="587431"/>
                </a:cubicBezTo>
                <a:cubicBezTo>
                  <a:pt x="-63107" y="358172"/>
                  <a:pt x="54132" y="158831"/>
                  <a:pt x="0" y="0"/>
                </a:cubicBezTo>
                <a:close/>
              </a:path>
            </a:pathLst>
          </a:custGeom>
          <a:noFill/>
          <a:ln w="76200">
            <a:solidFill>
              <a:schemeClr val="accent5"/>
            </a:solidFill>
            <a:extLst>
              <a:ext uri="{C807C97D-BFC1-408E-A445-0C87EB9F89A2}">
                <ask:lineSketchStyleProps xmlns:ask="http://schemas.microsoft.com/office/drawing/2018/sketchyshapes" sd="166167036">
                  <ask:type>
                    <ask:lineSketchScribble/>
                  </ask:type>
                </ask:lineSketchStyleProps>
              </a:ext>
            </a:extLst>
          </a:ln>
        </p:spPr>
        <p:txBody>
          <a:bodyPr/>
          <a:lstStyle/>
          <a:p>
            <a:pPr marL="0" indent="0" algn="ctr">
              <a:buNone/>
            </a:pPr>
            <a:endParaRPr lang="en-US">
              <a:latin typeface="Century Gothic" panose="020B0502020202020204" pitchFamily="34" charset="0"/>
            </a:endParaRPr>
          </a:p>
          <a:p>
            <a:pPr marL="0" indent="0" algn="ctr">
              <a:buNone/>
            </a:pPr>
            <a:r>
              <a:rPr lang="en-US">
                <a:latin typeface="Century Gothic" panose="020B0502020202020204" pitchFamily="34" charset="0"/>
              </a:rPr>
              <a:t>We will have regular assessments in year 5 to track everyone’s progress. These are not something that needs to be revised for, but just ensuring you are confident with everything that has been taught will help you sail through them.</a:t>
            </a:r>
          </a:p>
          <a:p>
            <a:pPr marL="0" indent="0" algn="ctr">
              <a:buNone/>
            </a:pPr>
            <a:endParaRPr lang="en-US">
              <a:latin typeface="Century Gothic" panose="020B0502020202020204" pitchFamily="34" charset="0"/>
            </a:endParaRPr>
          </a:p>
          <a:p>
            <a:pPr marL="0" indent="0" algn="ctr">
              <a:buNone/>
            </a:pPr>
            <a:r>
              <a:rPr lang="en-US">
                <a:latin typeface="Century Gothic" panose="020B0502020202020204" pitchFamily="34" charset="0"/>
              </a:rPr>
              <a:t>If you are not confident on anything, please speak to an adult in the classroom and we will help you.</a:t>
            </a:r>
          </a:p>
        </p:txBody>
      </p:sp>
    </p:spTree>
    <p:extLst>
      <p:ext uri="{BB962C8B-B14F-4D97-AF65-F5344CB8AC3E}">
        <p14:creationId xmlns:p14="http://schemas.microsoft.com/office/powerpoint/2010/main" val="67262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6B6E3-6CD2-5845-A02D-40C59C8FF184}"/>
              </a:ext>
            </a:extLst>
          </p:cNvPr>
          <p:cNvSpPr>
            <a:spLocks noGrp="1"/>
          </p:cNvSpPr>
          <p:nvPr>
            <p:ph type="title"/>
          </p:nvPr>
        </p:nvSpPr>
        <p:spPr>
          <a:xfrm>
            <a:off x="838200" y="365125"/>
            <a:ext cx="10515600" cy="1819275"/>
          </a:xfrm>
        </p:spPr>
        <p:txBody>
          <a:bodyPr>
            <a:noAutofit/>
          </a:bodyPr>
          <a:lstStyle/>
          <a:p>
            <a:pPr algn="ctr"/>
            <a:r>
              <a:rPr lang="en-US" sz="9600">
                <a:solidFill>
                  <a:schemeClr val="accent4"/>
                </a:solidFill>
                <a:latin typeface="Century Gothic" panose="020B0502020202020204" pitchFamily="34" charset="0"/>
              </a:rPr>
              <a:t>Remember</a:t>
            </a:r>
            <a:r>
              <a:rPr lang="en-US" sz="9600">
                <a:solidFill>
                  <a:schemeClr val="accent4"/>
                </a:solidFill>
                <a:latin typeface="Lucida Sans" panose="020B0602030504020204" pitchFamily="34" charset="0"/>
              </a:rPr>
              <a:t> </a:t>
            </a:r>
          </a:p>
        </p:txBody>
      </p:sp>
      <p:sp>
        <p:nvSpPr>
          <p:cNvPr id="3" name="Content Placeholder 2">
            <a:extLst>
              <a:ext uri="{FF2B5EF4-FFF2-40B4-BE49-F238E27FC236}">
                <a16:creationId xmlns:a16="http://schemas.microsoft.com/office/drawing/2014/main" id="{E8769DDA-7983-5A45-AB37-5DFA44564033}"/>
              </a:ext>
            </a:extLst>
          </p:cNvPr>
          <p:cNvSpPr>
            <a:spLocks noGrp="1"/>
          </p:cNvSpPr>
          <p:nvPr>
            <p:ph idx="1"/>
          </p:nvPr>
        </p:nvSpPr>
        <p:spPr>
          <a:xfrm>
            <a:off x="838200" y="1879600"/>
            <a:ext cx="10515600" cy="4653757"/>
          </a:xfrm>
          <a:custGeom>
            <a:avLst/>
            <a:gdLst>
              <a:gd name="connsiteX0" fmla="*/ 0 w 10515600"/>
              <a:gd name="connsiteY0" fmla="*/ 0 h 4653757"/>
              <a:gd name="connsiteX1" fmla="*/ 794512 w 10515600"/>
              <a:gd name="connsiteY1" fmla="*/ 0 h 4653757"/>
              <a:gd name="connsiteX2" fmla="*/ 1483868 w 10515600"/>
              <a:gd name="connsiteY2" fmla="*/ 0 h 4653757"/>
              <a:gd name="connsiteX3" fmla="*/ 2278380 w 10515600"/>
              <a:gd name="connsiteY3" fmla="*/ 0 h 4653757"/>
              <a:gd name="connsiteX4" fmla="*/ 3072892 w 10515600"/>
              <a:gd name="connsiteY4" fmla="*/ 0 h 4653757"/>
              <a:gd name="connsiteX5" fmla="*/ 3762248 w 10515600"/>
              <a:gd name="connsiteY5" fmla="*/ 0 h 4653757"/>
              <a:gd name="connsiteX6" fmla="*/ 4346448 w 10515600"/>
              <a:gd name="connsiteY6" fmla="*/ 0 h 4653757"/>
              <a:gd name="connsiteX7" fmla="*/ 4615180 w 10515600"/>
              <a:gd name="connsiteY7" fmla="*/ 0 h 4653757"/>
              <a:gd name="connsiteX8" fmla="*/ 5304536 w 10515600"/>
              <a:gd name="connsiteY8" fmla="*/ 0 h 4653757"/>
              <a:gd name="connsiteX9" fmla="*/ 6099048 w 10515600"/>
              <a:gd name="connsiteY9" fmla="*/ 0 h 4653757"/>
              <a:gd name="connsiteX10" fmla="*/ 6578092 w 10515600"/>
              <a:gd name="connsiteY10" fmla="*/ 0 h 4653757"/>
              <a:gd name="connsiteX11" fmla="*/ 6846824 w 10515600"/>
              <a:gd name="connsiteY11" fmla="*/ 0 h 4653757"/>
              <a:gd name="connsiteX12" fmla="*/ 7220712 w 10515600"/>
              <a:gd name="connsiteY12" fmla="*/ 0 h 4653757"/>
              <a:gd name="connsiteX13" fmla="*/ 7489444 w 10515600"/>
              <a:gd name="connsiteY13" fmla="*/ 0 h 4653757"/>
              <a:gd name="connsiteX14" fmla="*/ 7968488 w 10515600"/>
              <a:gd name="connsiteY14" fmla="*/ 0 h 4653757"/>
              <a:gd name="connsiteX15" fmla="*/ 8237220 w 10515600"/>
              <a:gd name="connsiteY15" fmla="*/ 0 h 4653757"/>
              <a:gd name="connsiteX16" fmla="*/ 8926576 w 10515600"/>
              <a:gd name="connsiteY16" fmla="*/ 0 h 4653757"/>
              <a:gd name="connsiteX17" fmla="*/ 9615932 w 10515600"/>
              <a:gd name="connsiteY17" fmla="*/ 0 h 4653757"/>
              <a:gd name="connsiteX18" fmla="*/ 10515600 w 10515600"/>
              <a:gd name="connsiteY18" fmla="*/ 0 h 4653757"/>
              <a:gd name="connsiteX19" fmla="*/ 10515600 w 10515600"/>
              <a:gd name="connsiteY19" fmla="*/ 488644 h 4653757"/>
              <a:gd name="connsiteX20" fmla="*/ 10515600 w 10515600"/>
              <a:gd name="connsiteY20" fmla="*/ 1163439 h 4653757"/>
              <a:gd name="connsiteX21" fmla="*/ 10515600 w 10515600"/>
              <a:gd name="connsiteY21" fmla="*/ 1838234 h 4653757"/>
              <a:gd name="connsiteX22" fmla="*/ 10515600 w 10515600"/>
              <a:gd name="connsiteY22" fmla="*/ 2373416 h 4653757"/>
              <a:gd name="connsiteX23" fmla="*/ 10515600 w 10515600"/>
              <a:gd name="connsiteY23" fmla="*/ 3048211 h 4653757"/>
              <a:gd name="connsiteX24" fmla="*/ 10515600 w 10515600"/>
              <a:gd name="connsiteY24" fmla="*/ 3676468 h 4653757"/>
              <a:gd name="connsiteX25" fmla="*/ 10515600 w 10515600"/>
              <a:gd name="connsiteY25" fmla="*/ 4653757 h 4653757"/>
              <a:gd name="connsiteX26" fmla="*/ 9826244 w 10515600"/>
              <a:gd name="connsiteY26" fmla="*/ 4653757 h 4653757"/>
              <a:gd name="connsiteX27" fmla="*/ 9557512 w 10515600"/>
              <a:gd name="connsiteY27" fmla="*/ 4653757 h 4653757"/>
              <a:gd name="connsiteX28" fmla="*/ 9078468 w 10515600"/>
              <a:gd name="connsiteY28" fmla="*/ 4653757 h 4653757"/>
              <a:gd name="connsiteX29" fmla="*/ 8704580 w 10515600"/>
              <a:gd name="connsiteY29" fmla="*/ 4653757 h 4653757"/>
              <a:gd name="connsiteX30" fmla="*/ 8120380 w 10515600"/>
              <a:gd name="connsiteY30" fmla="*/ 4653757 h 4653757"/>
              <a:gd name="connsiteX31" fmla="*/ 7325868 w 10515600"/>
              <a:gd name="connsiteY31" fmla="*/ 4653757 h 4653757"/>
              <a:gd name="connsiteX32" fmla="*/ 7057136 w 10515600"/>
              <a:gd name="connsiteY32" fmla="*/ 4653757 h 4653757"/>
              <a:gd name="connsiteX33" fmla="*/ 6683248 w 10515600"/>
              <a:gd name="connsiteY33" fmla="*/ 4653757 h 4653757"/>
              <a:gd name="connsiteX34" fmla="*/ 5888736 w 10515600"/>
              <a:gd name="connsiteY34" fmla="*/ 4653757 h 4653757"/>
              <a:gd name="connsiteX35" fmla="*/ 5409692 w 10515600"/>
              <a:gd name="connsiteY35" fmla="*/ 4653757 h 4653757"/>
              <a:gd name="connsiteX36" fmla="*/ 4930648 w 10515600"/>
              <a:gd name="connsiteY36" fmla="*/ 4653757 h 4653757"/>
              <a:gd name="connsiteX37" fmla="*/ 4346448 w 10515600"/>
              <a:gd name="connsiteY37" fmla="*/ 4653757 h 4653757"/>
              <a:gd name="connsiteX38" fmla="*/ 4077716 w 10515600"/>
              <a:gd name="connsiteY38" fmla="*/ 4653757 h 4653757"/>
              <a:gd name="connsiteX39" fmla="*/ 3703828 w 10515600"/>
              <a:gd name="connsiteY39" fmla="*/ 4653757 h 4653757"/>
              <a:gd name="connsiteX40" fmla="*/ 3329940 w 10515600"/>
              <a:gd name="connsiteY40" fmla="*/ 4653757 h 4653757"/>
              <a:gd name="connsiteX41" fmla="*/ 2956052 w 10515600"/>
              <a:gd name="connsiteY41" fmla="*/ 4653757 h 4653757"/>
              <a:gd name="connsiteX42" fmla="*/ 2582164 w 10515600"/>
              <a:gd name="connsiteY42" fmla="*/ 4653757 h 4653757"/>
              <a:gd name="connsiteX43" fmla="*/ 2313432 w 10515600"/>
              <a:gd name="connsiteY43" fmla="*/ 4653757 h 4653757"/>
              <a:gd name="connsiteX44" fmla="*/ 1729232 w 10515600"/>
              <a:gd name="connsiteY44" fmla="*/ 4653757 h 4653757"/>
              <a:gd name="connsiteX45" fmla="*/ 1145032 w 10515600"/>
              <a:gd name="connsiteY45" fmla="*/ 4653757 h 4653757"/>
              <a:gd name="connsiteX46" fmla="*/ 876300 w 10515600"/>
              <a:gd name="connsiteY46" fmla="*/ 4653757 h 4653757"/>
              <a:gd name="connsiteX47" fmla="*/ 0 w 10515600"/>
              <a:gd name="connsiteY47" fmla="*/ 4653757 h 4653757"/>
              <a:gd name="connsiteX48" fmla="*/ 0 w 10515600"/>
              <a:gd name="connsiteY48" fmla="*/ 4211650 h 4653757"/>
              <a:gd name="connsiteX49" fmla="*/ 0 w 10515600"/>
              <a:gd name="connsiteY49" fmla="*/ 3769543 h 4653757"/>
              <a:gd name="connsiteX50" fmla="*/ 0 w 10515600"/>
              <a:gd name="connsiteY50" fmla="*/ 3187824 h 4653757"/>
              <a:gd name="connsiteX51" fmla="*/ 0 w 10515600"/>
              <a:gd name="connsiteY51" fmla="*/ 2559566 h 4653757"/>
              <a:gd name="connsiteX52" fmla="*/ 0 w 10515600"/>
              <a:gd name="connsiteY52" fmla="*/ 1884772 h 4653757"/>
              <a:gd name="connsiteX53" fmla="*/ 0 w 10515600"/>
              <a:gd name="connsiteY53" fmla="*/ 1256514 h 4653757"/>
              <a:gd name="connsiteX54" fmla="*/ 0 w 10515600"/>
              <a:gd name="connsiteY54" fmla="*/ 628257 h 4653757"/>
              <a:gd name="connsiteX55" fmla="*/ 0 w 10515600"/>
              <a:gd name="connsiteY55" fmla="*/ 0 h 4653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0515600" h="4653757" extrusionOk="0">
                <a:moveTo>
                  <a:pt x="0" y="0"/>
                </a:moveTo>
                <a:cubicBezTo>
                  <a:pt x="229678" y="-46906"/>
                  <a:pt x="490795" y="23422"/>
                  <a:pt x="794512" y="0"/>
                </a:cubicBezTo>
                <a:cubicBezTo>
                  <a:pt x="1098229" y="-23422"/>
                  <a:pt x="1220046" y="92"/>
                  <a:pt x="1483868" y="0"/>
                </a:cubicBezTo>
                <a:cubicBezTo>
                  <a:pt x="1747690" y="-92"/>
                  <a:pt x="2080459" y="322"/>
                  <a:pt x="2278380" y="0"/>
                </a:cubicBezTo>
                <a:cubicBezTo>
                  <a:pt x="2476301" y="-322"/>
                  <a:pt x="2679341" y="64668"/>
                  <a:pt x="3072892" y="0"/>
                </a:cubicBezTo>
                <a:cubicBezTo>
                  <a:pt x="3466443" y="-64668"/>
                  <a:pt x="3519884" y="65260"/>
                  <a:pt x="3762248" y="0"/>
                </a:cubicBezTo>
                <a:cubicBezTo>
                  <a:pt x="4004612" y="-65260"/>
                  <a:pt x="4090403" y="58075"/>
                  <a:pt x="4346448" y="0"/>
                </a:cubicBezTo>
                <a:cubicBezTo>
                  <a:pt x="4602493" y="-58075"/>
                  <a:pt x="4559191" y="31383"/>
                  <a:pt x="4615180" y="0"/>
                </a:cubicBezTo>
                <a:cubicBezTo>
                  <a:pt x="4671169" y="-31383"/>
                  <a:pt x="4976394" y="15351"/>
                  <a:pt x="5304536" y="0"/>
                </a:cubicBezTo>
                <a:cubicBezTo>
                  <a:pt x="5632678" y="-15351"/>
                  <a:pt x="5891953" y="62027"/>
                  <a:pt x="6099048" y="0"/>
                </a:cubicBezTo>
                <a:cubicBezTo>
                  <a:pt x="6306143" y="-62027"/>
                  <a:pt x="6470227" y="45767"/>
                  <a:pt x="6578092" y="0"/>
                </a:cubicBezTo>
                <a:cubicBezTo>
                  <a:pt x="6685957" y="-45767"/>
                  <a:pt x="6732319" y="19596"/>
                  <a:pt x="6846824" y="0"/>
                </a:cubicBezTo>
                <a:cubicBezTo>
                  <a:pt x="6961329" y="-19596"/>
                  <a:pt x="7046887" y="316"/>
                  <a:pt x="7220712" y="0"/>
                </a:cubicBezTo>
                <a:cubicBezTo>
                  <a:pt x="7394537" y="-316"/>
                  <a:pt x="7384623" y="31437"/>
                  <a:pt x="7489444" y="0"/>
                </a:cubicBezTo>
                <a:cubicBezTo>
                  <a:pt x="7594265" y="-31437"/>
                  <a:pt x="7863097" y="20436"/>
                  <a:pt x="7968488" y="0"/>
                </a:cubicBezTo>
                <a:cubicBezTo>
                  <a:pt x="8073879" y="-20436"/>
                  <a:pt x="8125992" y="25126"/>
                  <a:pt x="8237220" y="0"/>
                </a:cubicBezTo>
                <a:cubicBezTo>
                  <a:pt x="8348448" y="-25126"/>
                  <a:pt x="8710251" y="31574"/>
                  <a:pt x="8926576" y="0"/>
                </a:cubicBezTo>
                <a:cubicBezTo>
                  <a:pt x="9142901" y="-31574"/>
                  <a:pt x="9375079" y="65239"/>
                  <a:pt x="9615932" y="0"/>
                </a:cubicBezTo>
                <a:cubicBezTo>
                  <a:pt x="9856785" y="-65239"/>
                  <a:pt x="10281778" y="15931"/>
                  <a:pt x="10515600" y="0"/>
                </a:cubicBezTo>
                <a:cubicBezTo>
                  <a:pt x="10545714" y="181318"/>
                  <a:pt x="10468845" y="363137"/>
                  <a:pt x="10515600" y="488644"/>
                </a:cubicBezTo>
                <a:cubicBezTo>
                  <a:pt x="10562355" y="614151"/>
                  <a:pt x="10467032" y="989829"/>
                  <a:pt x="10515600" y="1163439"/>
                </a:cubicBezTo>
                <a:cubicBezTo>
                  <a:pt x="10564168" y="1337050"/>
                  <a:pt x="10488075" y="1592336"/>
                  <a:pt x="10515600" y="1838234"/>
                </a:cubicBezTo>
                <a:cubicBezTo>
                  <a:pt x="10543125" y="2084133"/>
                  <a:pt x="10513422" y="2240771"/>
                  <a:pt x="10515600" y="2373416"/>
                </a:cubicBezTo>
                <a:cubicBezTo>
                  <a:pt x="10517778" y="2506061"/>
                  <a:pt x="10449329" y="2840163"/>
                  <a:pt x="10515600" y="3048211"/>
                </a:cubicBezTo>
                <a:cubicBezTo>
                  <a:pt x="10581871" y="3256259"/>
                  <a:pt x="10506899" y="3473988"/>
                  <a:pt x="10515600" y="3676468"/>
                </a:cubicBezTo>
                <a:cubicBezTo>
                  <a:pt x="10524301" y="3878948"/>
                  <a:pt x="10441392" y="4322454"/>
                  <a:pt x="10515600" y="4653757"/>
                </a:cubicBezTo>
                <a:cubicBezTo>
                  <a:pt x="10329753" y="4726498"/>
                  <a:pt x="10093343" y="4639130"/>
                  <a:pt x="9826244" y="4653757"/>
                </a:cubicBezTo>
                <a:cubicBezTo>
                  <a:pt x="9559145" y="4668384"/>
                  <a:pt x="9651861" y="4643426"/>
                  <a:pt x="9557512" y="4653757"/>
                </a:cubicBezTo>
                <a:cubicBezTo>
                  <a:pt x="9463163" y="4664088"/>
                  <a:pt x="9183512" y="4611706"/>
                  <a:pt x="9078468" y="4653757"/>
                </a:cubicBezTo>
                <a:cubicBezTo>
                  <a:pt x="8973424" y="4695808"/>
                  <a:pt x="8853896" y="4629012"/>
                  <a:pt x="8704580" y="4653757"/>
                </a:cubicBezTo>
                <a:cubicBezTo>
                  <a:pt x="8555264" y="4678502"/>
                  <a:pt x="8387413" y="4605062"/>
                  <a:pt x="8120380" y="4653757"/>
                </a:cubicBezTo>
                <a:cubicBezTo>
                  <a:pt x="7853347" y="4702452"/>
                  <a:pt x="7595501" y="4572157"/>
                  <a:pt x="7325868" y="4653757"/>
                </a:cubicBezTo>
                <a:cubicBezTo>
                  <a:pt x="7056235" y="4735357"/>
                  <a:pt x="7113329" y="4648783"/>
                  <a:pt x="7057136" y="4653757"/>
                </a:cubicBezTo>
                <a:cubicBezTo>
                  <a:pt x="7000943" y="4658731"/>
                  <a:pt x="6868163" y="4620563"/>
                  <a:pt x="6683248" y="4653757"/>
                </a:cubicBezTo>
                <a:cubicBezTo>
                  <a:pt x="6498333" y="4686951"/>
                  <a:pt x="6174141" y="4632829"/>
                  <a:pt x="5888736" y="4653757"/>
                </a:cubicBezTo>
                <a:cubicBezTo>
                  <a:pt x="5603331" y="4674685"/>
                  <a:pt x="5618521" y="4605329"/>
                  <a:pt x="5409692" y="4653757"/>
                </a:cubicBezTo>
                <a:cubicBezTo>
                  <a:pt x="5200863" y="4702185"/>
                  <a:pt x="5060545" y="4647297"/>
                  <a:pt x="4930648" y="4653757"/>
                </a:cubicBezTo>
                <a:cubicBezTo>
                  <a:pt x="4800751" y="4660217"/>
                  <a:pt x="4473293" y="4637745"/>
                  <a:pt x="4346448" y="4653757"/>
                </a:cubicBezTo>
                <a:cubicBezTo>
                  <a:pt x="4219603" y="4669769"/>
                  <a:pt x="4147076" y="4644371"/>
                  <a:pt x="4077716" y="4653757"/>
                </a:cubicBezTo>
                <a:cubicBezTo>
                  <a:pt x="4008356" y="4663143"/>
                  <a:pt x="3861041" y="4645390"/>
                  <a:pt x="3703828" y="4653757"/>
                </a:cubicBezTo>
                <a:cubicBezTo>
                  <a:pt x="3546615" y="4662124"/>
                  <a:pt x="3479381" y="4648649"/>
                  <a:pt x="3329940" y="4653757"/>
                </a:cubicBezTo>
                <a:cubicBezTo>
                  <a:pt x="3180499" y="4658865"/>
                  <a:pt x="3125265" y="4646656"/>
                  <a:pt x="2956052" y="4653757"/>
                </a:cubicBezTo>
                <a:cubicBezTo>
                  <a:pt x="2786839" y="4660858"/>
                  <a:pt x="2766757" y="4636042"/>
                  <a:pt x="2582164" y="4653757"/>
                </a:cubicBezTo>
                <a:cubicBezTo>
                  <a:pt x="2397571" y="4671472"/>
                  <a:pt x="2426866" y="4648654"/>
                  <a:pt x="2313432" y="4653757"/>
                </a:cubicBezTo>
                <a:cubicBezTo>
                  <a:pt x="2199998" y="4658860"/>
                  <a:pt x="1944069" y="4635013"/>
                  <a:pt x="1729232" y="4653757"/>
                </a:cubicBezTo>
                <a:cubicBezTo>
                  <a:pt x="1514395" y="4672501"/>
                  <a:pt x="1283753" y="4610979"/>
                  <a:pt x="1145032" y="4653757"/>
                </a:cubicBezTo>
                <a:cubicBezTo>
                  <a:pt x="1006311" y="4696535"/>
                  <a:pt x="987181" y="4632967"/>
                  <a:pt x="876300" y="4653757"/>
                </a:cubicBezTo>
                <a:cubicBezTo>
                  <a:pt x="765419" y="4674547"/>
                  <a:pt x="428058" y="4584286"/>
                  <a:pt x="0" y="4653757"/>
                </a:cubicBezTo>
                <a:cubicBezTo>
                  <a:pt x="-52451" y="4434331"/>
                  <a:pt x="44253" y="4424353"/>
                  <a:pt x="0" y="4211650"/>
                </a:cubicBezTo>
                <a:cubicBezTo>
                  <a:pt x="-44253" y="3998947"/>
                  <a:pt x="5035" y="3983978"/>
                  <a:pt x="0" y="3769543"/>
                </a:cubicBezTo>
                <a:cubicBezTo>
                  <a:pt x="-5035" y="3555108"/>
                  <a:pt x="267" y="3310565"/>
                  <a:pt x="0" y="3187824"/>
                </a:cubicBezTo>
                <a:cubicBezTo>
                  <a:pt x="-267" y="3065083"/>
                  <a:pt x="28688" y="2720234"/>
                  <a:pt x="0" y="2559566"/>
                </a:cubicBezTo>
                <a:cubicBezTo>
                  <a:pt x="-28688" y="2398898"/>
                  <a:pt x="70255" y="2073512"/>
                  <a:pt x="0" y="1884772"/>
                </a:cubicBezTo>
                <a:cubicBezTo>
                  <a:pt x="-70255" y="1696032"/>
                  <a:pt x="7172" y="1492182"/>
                  <a:pt x="0" y="1256514"/>
                </a:cubicBezTo>
                <a:cubicBezTo>
                  <a:pt x="-7172" y="1020846"/>
                  <a:pt x="40450" y="896515"/>
                  <a:pt x="0" y="628257"/>
                </a:cubicBezTo>
                <a:cubicBezTo>
                  <a:pt x="-40450" y="359999"/>
                  <a:pt x="14112" y="216028"/>
                  <a:pt x="0" y="0"/>
                </a:cubicBezTo>
                <a:close/>
              </a:path>
            </a:pathLst>
          </a:custGeom>
          <a:noFill/>
          <a:ln w="76200">
            <a:solidFill>
              <a:schemeClr val="accent5"/>
            </a:solidFill>
            <a:extLst>
              <a:ext uri="{C807C97D-BFC1-408E-A445-0C87EB9F89A2}">
                <ask:lineSketchStyleProps xmlns:ask="http://schemas.microsoft.com/office/drawing/2018/sketchyshapes" sd="166167036">
                  <ask:type>
                    <ask:lineSketchScribble/>
                  </ask:type>
                </ask:lineSketchStyleProps>
              </a:ext>
            </a:extLst>
          </a:ln>
        </p:spPr>
        <p:txBody>
          <a:bodyPr>
            <a:normAutofit fontScale="92500" lnSpcReduction="20000"/>
          </a:bodyPr>
          <a:lstStyle/>
          <a:p>
            <a:pPr algn="ctr"/>
            <a:endParaRPr lang="en-US">
              <a:latin typeface="Century Gothic" panose="020B0502020202020204" pitchFamily="34" charset="0"/>
            </a:endParaRPr>
          </a:p>
          <a:p>
            <a:pPr algn="ctr"/>
            <a:r>
              <a:rPr lang="en-US">
                <a:latin typeface="Century Gothic" panose="020B0502020202020204" pitchFamily="34" charset="0"/>
              </a:rPr>
              <a:t>Be in school focused and ready to start lessons by </a:t>
            </a:r>
            <a:r>
              <a:rPr lang="en-US" b="1">
                <a:latin typeface="Century Gothic" panose="020B0502020202020204" pitchFamily="34" charset="0"/>
              </a:rPr>
              <a:t>8.45am</a:t>
            </a:r>
          </a:p>
          <a:p>
            <a:pPr algn="ctr"/>
            <a:r>
              <a:rPr lang="en-US">
                <a:latin typeface="Century Gothic" panose="020B0502020202020204" pitchFamily="34" charset="0"/>
              </a:rPr>
              <a:t>PE kit should be worn to school on Mondays and Fridays</a:t>
            </a:r>
          </a:p>
          <a:p>
            <a:pPr algn="ctr"/>
            <a:r>
              <a:rPr lang="en-US">
                <a:latin typeface="Century Gothic" panose="020B0502020202020204" pitchFamily="34" charset="0"/>
              </a:rPr>
              <a:t>If you bring in a pencil case it must be kept in your bag unless we are doing creative work</a:t>
            </a:r>
          </a:p>
          <a:p>
            <a:pPr algn="ctr"/>
            <a:r>
              <a:rPr lang="en-US">
                <a:latin typeface="Century Gothic" panose="020B0502020202020204" pitchFamily="34" charset="0"/>
              </a:rPr>
              <a:t>Planners everyday (with reading tracked)</a:t>
            </a:r>
          </a:p>
          <a:p>
            <a:pPr algn="ctr"/>
            <a:r>
              <a:rPr lang="en-US">
                <a:latin typeface="Century Gothic" panose="020B0502020202020204" pitchFamily="34" charset="0"/>
              </a:rPr>
              <a:t>A reading book everyday</a:t>
            </a:r>
          </a:p>
          <a:p>
            <a:pPr algn="ctr"/>
            <a:r>
              <a:rPr lang="en-US">
                <a:latin typeface="Century Gothic" panose="020B0502020202020204" pitchFamily="34" charset="0"/>
              </a:rPr>
              <a:t>Home learning</a:t>
            </a:r>
          </a:p>
          <a:p>
            <a:pPr algn="ctr"/>
            <a:r>
              <a:rPr lang="en-US">
                <a:latin typeface="Century Gothic" panose="020B0502020202020204" pitchFamily="34" charset="0"/>
              </a:rPr>
              <a:t>Smart uniform </a:t>
            </a:r>
          </a:p>
          <a:p>
            <a:pPr algn="ctr"/>
            <a:r>
              <a:rPr lang="en-US">
                <a:latin typeface="Century Gothic" panose="020B0502020202020204" pitchFamily="34" charset="0"/>
              </a:rPr>
              <a:t>An art smock</a:t>
            </a:r>
          </a:p>
          <a:p>
            <a:pPr algn="ctr"/>
            <a:r>
              <a:rPr lang="en-US">
                <a:latin typeface="Century Gothic" panose="020B0502020202020204" pitchFamily="34" charset="0"/>
              </a:rPr>
              <a:t>Any forms to return </a:t>
            </a:r>
            <a:r>
              <a:rPr lang="en-US">
                <a:latin typeface="Century Gothic" panose="020B0502020202020204" pitchFamily="34" charset="0"/>
                <a:sym typeface="Wingdings" pitchFamily="2" charset="2"/>
              </a:rPr>
              <a:t> </a:t>
            </a:r>
            <a:endParaRPr lang="en-US">
              <a:latin typeface="Century Gothic" panose="020B0502020202020204" pitchFamily="34" charset="0"/>
            </a:endParaRPr>
          </a:p>
        </p:txBody>
      </p:sp>
    </p:spTree>
    <p:extLst>
      <p:ext uri="{BB962C8B-B14F-4D97-AF65-F5344CB8AC3E}">
        <p14:creationId xmlns:p14="http://schemas.microsoft.com/office/powerpoint/2010/main" val="9127384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35602"/>
          </a:xfrm>
        </p:spPr>
        <p:txBody>
          <a:bodyPr/>
          <a:lstStyle/>
          <a:p>
            <a:r>
              <a:rPr lang="en-US">
                <a:latin typeface="Century Gothic" panose="020B0502020202020204" pitchFamily="34" charset="0"/>
                <a:ea typeface="Hobo Std" charset="0"/>
                <a:cs typeface="Hobo Std" charset="0"/>
              </a:rPr>
              <a:t>We work in partnership with you</a:t>
            </a:r>
            <a:r>
              <a:rPr lang="mr-IN">
                <a:latin typeface="Century Gothic" panose="020B0502020202020204" pitchFamily="34" charset="0"/>
                <a:ea typeface="Hobo Std" charset="0"/>
                <a:cs typeface="Hobo Std" charset="0"/>
              </a:rPr>
              <a:t>…</a:t>
            </a:r>
            <a:endParaRPr lang="en-US">
              <a:latin typeface="Century Gothic" panose="020B0502020202020204" pitchFamily="34" charset="0"/>
              <a:ea typeface="Hobo Std" charset="0"/>
              <a:cs typeface="Hobo Std" charset="0"/>
            </a:endParaRPr>
          </a:p>
        </p:txBody>
      </p:sp>
      <p:sp>
        <p:nvSpPr>
          <p:cNvPr id="3" name="Content Placeholder 2"/>
          <p:cNvSpPr>
            <a:spLocks noGrp="1"/>
          </p:cNvSpPr>
          <p:nvPr>
            <p:ph idx="1"/>
          </p:nvPr>
        </p:nvSpPr>
        <p:spPr>
          <a:xfrm>
            <a:off x="838200" y="1330037"/>
            <a:ext cx="10515600" cy="5384799"/>
          </a:xfrm>
          <a:solidFill>
            <a:schemeClr val="accent3">
              <a:lumMod val="40000"/>
              <a:lumOff val="60000"/>
            </a:schemeClr>
          </a:solidFill>
        </p:spPr>
        <p:txBody>
          <a:bodyPr>
            <a:normAutofit fontScale="92500" lnSpcReduction="20000"/>
          </a:bodyPr>
          <a:lstStyle/>
          <a:p>
            <a:pPr marL="0" indent="0">
              <a:buNone/>
            </a:pPr>
            <a:r>
              <a:rPr lang="en-US">
                <a:latin typeface="Century Gothic" panose="020B0502020202020204" pitchFamily="34" charset="0"/>
              </a:rPr>
              <a:t>Attendance of less than 90% is a safeguarding cause for concern, as defined by OFSTED. </a:t>
            </a:r>
          </a:p>
          <a:p>
            <a:pPr marL="0" indent="0">
              <a:buNone/>
            </a:pPr>
            <a:endParaRPr lang="en-US">
              <a:latin typeface="Century Gothic" panose="020B0502020202020204" pitchFamily="34" charset="0"/>
            </a:endParaRPr>
          </a:p>
          <a:p>
            <a:pPr marL="0" indent="0">
              <a:buNone/>
            </a:pPr>
            <a:r>
              <a:rPr lang="en-US">
                <a:latin typeface="Century Gothic" panose="020B0502020202020204" pitchFamily="34" charset="0"/>
              </a:rPr>
              <a:t>Please make an appointment if you would like to discuss anything about your child’s welfare or learning – We are </a:t>
            </a:r>
            <a:r>
              <a:rPr lang="en-US" b="1">
                <a:latin typeface="Century Gothic" panose="020B0502020202020204" pitchFamily="34" charset="0"/>
              </a:rPr>
              <a:t>always</a:t>
            </a:r>
            <a:r>
              <a:rPr lang="en-US">
                <a:latin typeface="Century Gothic" panose="020B0502020202020204" pitchFamily="34" charset="0"/>
              </a:rPr>
              <a:t> here to listen</a:t>
            </a:r>
          </a:p>
          <a:p>
            <a:pPr marL="0" indent="0">
              <a:buNone/>
            </a:pPr>
            <a:endParaRPr lang="en-US">
              <a:latin typeface="Century Gothic" panose="020B0502020202020204" pitchFamily="34" charset="0"/>
            </a:endParaRPr>
          </a:p>
          <a:p>
            <a:pPr marL="0" indent="0">
              <a:buNone/>
            </a:pPr>
            <a:r>
              <a:rPr lang="en-US">
                <a:latin typeface="Century Gothic" panose="020B0502020202020204" pitchFamily="34" charset="0"/>
              </a:rPr>
              <a:t>If it is quick, catch us on the gate after school</a:t>
            </a:r>
          </a:p>
          <a:p>
            <a:pPr marL="0" indent="0">
              <a:buNone/>
            </a:pPr>
            <a:endParaRPr lang="en-US">
              <a:latin typeface="Century Gothic" panose="020B0502020202020204" pitchFamily="34" charset="0"/>
            </a:endParaRPr>
          </a:p>
          <a:p>
            <a:pPr marL="0" indent="0">
              <a:buNone/>
            </a:pPr>
            <a:r>
              <a:rPr lang="en-US">
                <a:latin typeface="Century Gothic" panose="020B0502020202020204" pitchFamily="34" charset="0"/>
              </a:rPr>
              <a:t>If you need a telephone appointment, please book it in with </a:t>
            </a:r>
            <a:r>
              <a:rPr lang="en-US" err="1">
                <a:latin typeface="Century Gothic" panose="020B0502020202020204" pitchFamily="34" charset="0"/>
              </a:rPr>
              <a:t>Mrs</a:t>
            </a:r>
            <a:r>
              <a:rPr lang="en-US">
                <a:latin typeface="Century Gothic" panose="020B0502020202020204" pitchFamily="34" charset="0"/>
              </a:rPr>
              <a:t> Ash</a:t>
            </a:r>
          </a:p>
          <a:p>
            <a:pPr marL="0" indent="0">
              <a:buNone/>
            </a:pPr>
            <a:endParaRPr lang="en-US">
              <a:latin typeface="Century Gothic" panose="020B0502020202020204" pitchFamily="34" charset="0"/>
            </a:endParaRPr>
          </a:p>
          <a:p>
            <a:pPr marL="0" indent="0">
              <a:buNone/>
            </a:pPr>
            <a:r>
              <a:rPr lang="en-US">
                <a:latin typeface="Century Gothic" panose="020B0502020202020204" pitchFamily="34" charset="0"/>
              </a:rPr>
              <a:t>If it is to let us know something, please write a note in the planner.</a:t>
            </a:r>
          </a:p>
        </p:txBody>
      </p:sp>
    </p:spTree>
    <p:extLst>
      <p:ext uri="{BB962C8B-B14F-4D97-AF65-F5344CB8AC3E}">
        <p14:creationId xmlns:p14="http://schemas.microsoft.com/office/powerpoint/2010/main" val="69267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6B6E3-6CD2-5845-A02D-40C59C8FF184}"/>
              </a:ext>
            </a:extLst>
          </p:cNvPr>
          <p:cNvSpPr>
            <a:spLocks noGrp="1"/>
          </p:cNvSpPr>
          <p:nvPr>
            <p:ph type="title"/>
          </p:nvPr>
        </p:nvSpPr>
        <p:spPr>
          <a:xfrm>
            <a:off x="838200" y="365125"/>
            <a:ext cx="10515600" cy="1819275"/>
          </a:xfrm>
        </p:spPr>
        <p:txBody>
          <a:bodyPr>
            <a:noAutofit/>
          </a:bodyPr>
          <a:lstStyle/>
          <a:p>
            <a:pPr algn="ctr"/>
            <a:r>
              <a:rPr lang="en-US" sz="9600">
                <a:solidFill>
                  <a:schemeClr val="accent4"/>
                </a:solidFill>
                <a:latin typeface="Century Gothic" panose="020B0502020202020204" pitchFamily="34" charset="0"/>
              </a:rPr>
              <a:t>Birthday books </a:t>
            </a:r>
          </a:p>
        </p:txBody>
      </p:sp>
      <p:sp>
        <p:nvSpPr>
          <p:cNvPr id="3" name="Content Placeholder 2">
            <a:extLst>
              <a:ext uri="{FF2B5EF4-FFF2-40B4-BE49-F238E27FC236}">
                <a16:creationId xmlns:a16="http://schemas.microsoft.com/office/drawing/2014/main" id="{E8769DDA-7983-5A45-AB37-5DFA44564033}"/>
              </a:ext>
            </a:extLst>
          </p:cNvPr>
          <p:cNvSpPr>
            <a:spLocks noGrp="1"/>
          </p:cNvSpPr>
          <p:nvPr>
            <p:ph idx="1"/>
          </p:nvPr>
        </p:nvSpPr>
        <p:spPr>
          <a:xfrm>
            <a:off x="838200" y="1879600"/>
            <a:ext cx="10515600" cy="4653757"/>
          </a:xfrm>
          <a:custGeom>
            <a:avLst/>
            <a:gdLst>
              <a:gd name="connsiteX0" fmla="*/ 0 w 10515600"/>
              <a:gd name="connsiteY0" fmla="*/ 0 h 4653757"/>
              <a:gd name="connsiteX1" fmla="*/ 794512 w 10515600"/>
              <a:gd name="connsiteY1" fmla="*/ 0 h 4653757"/>
              <a:gd name="connsiteX2" fmla="*/ 1483868 w 10515600"/>
              <a:gd name="connsiteY2" fmla="*/ 0 h 4653757"/>
              <a:gd name="connsiteX3" fmla="*/ 2278380 w 10515600"/>
              <a:gd name="connsiteY3" fmla="*/ 0 h 4653757"/>
              <a:gd name="connsiteX4" fmla="*/ 3072892 w 10515600"/>
              <a:gd name="connsiteY4" fmla="*/ 0 h 4653757"/>
              <a:gd name="connsiteX5" fmla="*/ 3762248 w 10515600"/>
              <a:gd name="connsiteY5" fmla="*/ 0 h 4653757"/>
              <a:gd name="connsiteX6" fmla="*/ 4346448 w 10515600"/>
              <a:gd name="connsiteY6" fmla="*/ 0 h 4653757"/>
              <a:gd name="connsiteX7" fmla="*/ 4615180 w 10515600"/>
              <a:gd name="connsiteY7" fmla="*/ 0 h 4653757"/>
              <a:gd name="connsiteX8" fmla="*/ 5304536 w 10515600"/>
              <a:gd name="connsiteY8" fmla="*/ 0 h 4653757"/>
              <a:gd name="connsiteX9" fmla="*/ 6099048 w 10515600"/>
              <a:gd name="connsiteY9" fmla="*/ 0 h 4653757"/>
              <a:gd name="connsiteX10" fmla="*/ 6578092 w 10515600"/>
              <a:gd name="connsiteY10" fmla="*/ 0 h 4653757"/>
              <a:gd name="connsiteX11" fmla="*/ 6846824 w 10515600"/>
              <a:gd name="connsiteY11" fmla="*/ 0 h 4653757"/>
              <a:gd name="connsiteX12" fmla="*/ 7220712 w 10515600"/>
              <a:gd name="connsiteY12" fmla="*/ 0 h 4653757"/>
              <a:gd name="connsiteX13" fmla="*/ 7489444 w 10515600"/>
              <a:gd name="connsiteY13" fmla="*/ 0 h 4653757"/>
              <a:gd name="connsiteX14" fmla="*/ 7968488 w 10515600"/>
              <a:gd name="connsiteY14" fmla="*/ 0 h 4653757"/>
              <a:gd name="connsiteX15" fmla="*/ 8237220 w 10515600"/>
              <a:gd name="connsiteY15" fmla="*/ 0 h 4653757"/>
              <a:gd name="connsiteX16" fmla="*/ 8926576 w 10515600"/>
              <a:gd name="connsiteY16" fmla="*/ 0 h 4653757"/>
              <a:gd name="connsiteX17" fmla="*/ 9615932 w 10515600"/>
              <a:gd name="connsiteY17" fmla="*/ 0 h 4653757"/>
              <a:gd name="connsiteX18" fmla="*/ 10515600 w 10515600"/>
              <a:gd name="connsiteY18" fmla="*/ 0 h 4653757"/>
              <a:gd name="connsiteX19" fmla="*/ 10515600 w 10515600"/>
              <a:gd name="connsiteY19" fmla="*/ 488644 h 4653757"/>
              <a:gd name="connsiteX20" fmla="*/ 10515600 w 10515600"/>
              <a:gd name="connsiteY20" fmla="*/ 1163439 h 4653757"/>
              <a:gd name="connsiteX21" fmla="*/ 10515600 w 10515600"/>
              <a:gd name="connsiteY21" fmla="*/ 1838234 h 4653757"/>
              <a:gd name="connsiteX22" fmla="*/ 10515600 w 10515600"/>
              <a:gd name="connsiteY22" fmla="*/ 2373416 h 4653757"/>
              <a:gd name="connsiteX23" fmla="*/ 10515600 w 10515600"/>
              <a:gd name="connsiteY23" fmla="*/ 3048211 h 4653757"/>
              <a:gd name="connsiteX24" fmla="*/ 10515600 w 10515600"/>
              <a:gd name="connsiteY24" fmla="*/ 3676468 h 4653757"/>
              <a:gd name="connsiteX25" fmla="*/ 10515600 w 10515600"/>
              <a:gd name="connsiteY25" fmla="*/ 4653757 h 4653757"/>
              <a:gd name="connsiteX26" fmla="*/ 9826244 w 10515600"/>
              <a:gd name="connsiteY26" fmla="*/ 4653757 h 4653757"/>
              <a:gd name="connsiteX27" fmla="*/ 9557512 w 10515600"/>
              <a:gd name="connsiteY27" fmla="*/ 4653757 h 4653757"/>
              <a:gd name="connsiteX28" fmla="*/ 9078468 w 10515600"/>
              <a:gd name="connsiteY28" fmla="*/ 4653757 h 4653757"/>
              <a:gd name="connsiteX29" fmla="*/ 8704580 w 10515600"/>
              <a:gd name="connsiteY29" fmla="*/ 4653757 h 4653757"/>
              <a:gd name="connsiteX30" fmla="*/ 8120380 w 10515600"/>
              <a:gd name="connsiteY30" fmla="*/ 4653757 h 4653757"/>
              <a:gd name="connsiteX31" fmla="*/ 7325868 w 10515600"/>
              <a:gd name="connsiteY31" fmla="*/ 4653757 h 4653757"/>
              <a:gd name="connsiteX32" fmla="*/ 7057136 w 10515600"/>
              <a:gd name="connsiteY32" fmla="*/ 4653757 h 4653757"/>
              <a:gd name="connsiteX33" fmla="*/ 6683248 w 10515600"/>
              <a:gd name="connsiteY33" fmla="*/ 4653757 h 4653757"/>
              <a:gd name="connsiteX34" fmla="*/ 5888736 w 10515600"/>
              <a:gd name="connsiteY34" fmla="*/ 4653757 h 4653757"/>
              <a:gd name="connsiteX35" fmla="*/ 5409692 w 10515600"/>
              <a:gd name="connsiteY35" fmla="*/ 4653757 h 4653757"/>
              <a:gd name="connsiteX36" fmla="*/ 4930648 w 10515600"/>
              <a:gd name="connsiteY36" fmla="*/ 4653757 h 4653757"/>
              <a:gd name="connsiteX37" fmla="*/ 4346448 w 10515600"/>
              <a:gd name="connsiteY37" fmla="*/ 4653757 h 4653757"/>
              <a:gd name="connsiteX38" fmla="*/ 4077716 w 10515600"/>
              <a:gd name="connsiteY38" fmla="*/ 4653757 h 4653757"/>
              <a:gd name="connsiteX39" fmla="*/ 3703828 w 10515600"/>
              <a:gd name="connsiteY39" fmla="*/ 4653757 h 4653757"/>
              <a:gd name="connsiteX40" fmla="*/ 3329940 w 10515600"/>
              <a:gd name="connsiteY40" fmla="*/ 4653757 h 4653757"/>
              <a:gd name="connsiteX41" fmla="*/ 2956052 w 10515600"/>
              <a:gd name="connsiteY41" fmla="*/ 4653757 h 4653757"/>
              <a:gd name="connsiteX42" fmla="*/ 2582164 w 10515600"/>
              <a:gd name="connsiteY42" fmla="*/ 4653757 h 4653757"/>
              <a:gd name="connsiteX43" fmla="*/ 2313432 w 10515600"/>
              <a:gd name="connsiteY43" fmla="*/ 4653757 h 4653757"/>
              <a:gd name="connsiteX44" fmla="*/ 1729232 w 10515600"/>
              <a:gd name="connsiteY44" fmla="*/ 4653757 h 4653757"/>
              <a:gd name="connsiteX45" fmla="*/ 1145032 w 10515600"/>
              <a:gd name="connsiteY45" fmla="*/ 4653757 h 4653757"/>
              <a:gd name="connsiteX46" fmla="*/ 876300 w 10515600"/>
              <a:gd name="connsiteY46" fmla="*/ 4653757 h 4653757"/>
              <a:gd name="connsiteX47" fmla="*/ 0 w 10515600"/>
              <a:gd name="connsiteY47" fmla="*/ 4653757 h 4653757"/>
              <a:gd name="connsiteX48" fmla="*/ 0 w 10515600"/>
              <a:gd name="connsiteY48" fmla="*/ 4211650 h 4653757"/>
              <a:gd name="connsiteX49" fmla="*/ 0 w 10515600"/>
              <a:gd name="connsiteY49" fmla="*/ 3769543 h 4653757"/>
              <a:gd name="connsiteX50" fmla="*/ 0 w 10515600"/>
              <a:gd name="connsiteY50" fmla="*/ 3187824 h 4653757"/>
              <a:gd name="connsiteX51" fmla="*/ 0 w 10515600"/>
              <a:gd name="connsiteY51" fmla="*/ 2559566 h 4653757"/>
              <a:gd name="connsiteX52" fmla="*/ 0 w 10515600"/>
              <a:gd name="connsiteY52" fmla="*/ 1884772 h 4653757"/>
              <a:gd name="connsiteX53" fmla="*/ 0 w 10515600"/>
              <a:gd name="connsiteY53" fmla="*/ 1256514 h 4653757"/>
              <a:gd name="connsiteX54" fmla="*/ 0 w 10515600"/>
              <a:gd name="connsiteY54" fmla="*/ 628257 h 4653757"/>
              <a:gd name="connsiteX55" fmla="*/ 0 w 10515600"/>
              <a:gd name="connsiteY55" fmla="*/ 0 h 4653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0515600" h="4653757" extrusionOk="0">
                <a:moveTo>
                  <a:pt x="0" y="0"/>
                </a:moveTo>
                <a:cubicBezTo>
                  <a:pt x="229678" y="-46906"/>
                  <a:pt x="490795" y="23422"/>
                  <a:pt x="794512" y="0"/>
                </a:cubicBezTo>
                <a:cubicBezTo>
                  <a:pt x="1098229" y="-23422"/>
                  <a:pt x="1220046" y="92"/>
                  <a:pt x="1483868" y="0"/>
                </a:cubicBezTo>
                <a:cubicBezTo>
                  <a:pt x="1747690" y="-92"/>
                  <a:pt x="2080459" y="322"/>
                  <a:pt x="2278380" y="0"/>
                </a:cubicBezTo>
                <a:cubicBezTo>
                  <a:pt x="2476301" y="-322"/>
                  <a:pt x="2679341" y="64668"/>
                  <a:pt x="3072892" y="0"/>
                </a:cubicBezTo>
                <a:cubicBezTo>
                  <a:pt x="3466443" y="-64668"/>
                  <a:pt x="3519884" y="65260"/>
                  <a:pt x="3762248" y="0"/>
                </a:cubicBezTo>
                <a:cubicBezTo>
                  <a:pt x="4004612" y="-65260"/>
                  <a:pt x="4090403" y="58075"/>
                  <a:pt x="4346448" y="0"/>
                </a:cubicBezTo>
                <a:cubicBezTo>
                  <a:pt x="4602493" y="-58075"/>
                  <a:pt x="4559191" y="31383"/>
                  <a:pt x="4615180" y="0"/>
                </a:cubicBezTo>
                <a:cubicBezTo>
                  <a:pt x="4671169" y="-31383"/>
                  <a:pt x="4976394" y="15351"/>
                  <a:pt x="5304536" y="0"/>
                </a:cubicBezTo>
                <a:cubicBezTo>
                  <a:pt x="5632678" y="-15351"/>
                  <a:pt x="5891953" y="62027"/>
                  <a:pt x="6099048" y="0"/>
                </a:cubicBezTo>
                <a:cubicBezTo>
                  <a:pt x="6306143" y="-62027"/>
                  <a:pt x="6470227" y="45767"/>
                  <a:pt x="6578092" y="0"/>
                </a:cubicBezTo>
                <a:cubicBezTo>
                  <a:pt x="6685957" y="-45767"/>
                  <a:pt x="6732319" y="19596"/>
                  <a:pt x="6846824" y="0"/>
                </a:cubicBezTo>
                <a:cubicBezTo>
                  <a:pt x="6961329" y="-19596"/>
                  <a:pt x="7046887" y="316"/>
                  <a:pt x="7220712" y="0"/>
                </a:cubicBezTo>
                <a:cubicBezTo>
                  <a:pt x="7394537" y="-316"/>
                  <a:pt x="7384623" y="31437"/>
                  <a:pt x="7489444" y="0"/>
                </a:cubicBezTo>
                <a:cubicBezTo>
                  <a:pt x="7594265" y="-31437"/>
                  <a:pt x="7863097" y="20436"/>
                  <a:pt x="7968488" y="0"/>
                </a:cubicBezTo>
                <a:cubicBezTo>
                  <a:pt x="8073879" y="-20436"/>
                  <a:pt x="8125992" y="25126"/>
                  <a:pt x="8237220" y="0"/>
                </a:cubicBezTo>
                <a:cubicBezTo>
                  <a:pt x="8348448" y="-25126"/>
                  <a:pt x="8710251" y="31574"/>
                  <a:pt x="8926576" y="0"/>
                </a:cubicBezTo>
                <a:cubicBezTo>
                  <a:pt x="9142901" y="-31574"/>
                  <a:pt x="9375079" y="65239"/>
                  <a:pt x="9615932" y="0"/>
                </a:cubicBezTo>
                <a:cubicBezTo>
                  <a:pt x="9856785" y="-65239"/>
                  <a:pt x="10281778" y="15931"/>
                  <a:pt x="10515600" y="0"/>
                </a:cubicBezTo>
                <a:cubicBezTo>
                  <a:pt x="10545714" y="181318"/>
                  <a:pt x="10468845" y="363137"/>
                  <a:pt x="10515600" y="488644"/>
                </a:cubicBezTo>
                <a:cubicBezTo>
                  <a:pt x="10562355" y="614151"/>
                  <a:pt x="10467032" y="989829"/>
                  <a:pt x="10515600" y="1163439"/>
                </a:cubicBezTo>
                <a:cubicBezTo>
                  <a:pt x="10564168" y="1337050"/>
                  <a:pt x="10488075" y="1592336"/>
                  <a:pt x="10515600" y="1838234"/>
                </a:cubicBezTo>
                <a:cubicBezTo>
                  <a:pt x="10543125" y="2084133"/>
                  <a:pt x="10513422" y="2240771"/>
                  <a:pt x="10515600" y="2373416"/>
                </a:cubicBezTo>
                <a:cubicBezTo>
                  <a:pt x="10517778" y="2506061"/>
                  <a:pt x="10449329" y="2840163"/>
                  <a:pt x="10515600" y="3048211"/>
                </a:cubicBezTo>
                <a:cubicBezTo>
                  <a:pt x="10581871" y="3256259"/>
                  <a:pt x="10506899" y="3473988"/>
                  <a:pt x="10515600" y="3676468"/>
                </a:cubicBezTo>
                <a:cubicBezTo>
                  <a:pt x="10524301" y="3878948"/>
                  <a:pt x="10441392" y="4322454"/>
                  <a:pt x="10515600" y="4653757"/>
                </a:cubicBezTo>
                <a:cubicBezTo>
                  <a:pt x="10329753" y="4726498"/>
                  <a:pt x="10093343" y="4639130"/>
                  <a:pt x="9826244" y="4653757"/>
                </a:cubicBezTo>
                <a:cubicBezTo>
                  <a:pt x="9559145" y="4668384"/>
                  <a:pt x="9651861" y="4643426"/>
                  <a:pt x="9557512" y="4653757"/>
                </a:cubicBezTo>
                <a:cubicBezTo>
                  <a:pt x="9463163" y="4664088"/>
                  <a:pt x="9183512" y="4611706"/>
                  <a:pt x="9078468" y="4653757"/>
                </a:cubicBezTo>
                <a:cubicBezTo>
                  <a:pt x="8973424" y="4695808"/>
                  <a:pt x="8853896" y="4629012"/>
                  <a:pt x="8704580" y="4653757"/>
                </a:cubicBezTo>
                <a:cubicBezTo>
                  <a:pt x="8555264" y="4678502"/>
                  <a:pt x="8387413" y="4605062"/>
                  <a:pt x="8120380" y="4653757"/>
                </a:cubicBezTo>
                <a:cubicBezTo>
                  <a:pt x="7853347" y="4702452"/>
                  <a:pt x="7595501" y="4572157"/>
                  <a:pt x="7325868" y="4653757"/>
                </a:cubicBezTo>
                <a:cubicBezTo>
                  <a:pt x="7056235" y="4735357"/>
                  <a:pt x="7113329" y="4648783"/>
                  <a:pt x="7057136" y="4653757"/>
                </a:cubicBezTo>
                <a:cubicBezTo>
                  <a:pt x="7000943" y="4658731"/>
                  <a:pt x="6868163" y="4620563"/>
                  <a:pt x="6683248" y="4653757"/>
                </a:cubicBezTo>
                <a:cubicBezTo>
                  <a:pt x="6498333" y="4686951"/>
                  <a:pt x="6174141" y="4632829"/>
                  <a:pt x="5888736" y="4653757"/>
                </a:cubicBezTo>
                <a:cubicBezTo>
                  <a:pt x="5603331" y="4674685"/>
                  <a:pt x="5618521" y="4605329"/>
                  <a:pt x="5409692" y="4653757"/>
                </a:cubicBezTo>
                <a:cubicBezTo>
                  <a:pt x="5200863" y="4702185"/>
                  <a:pt x="5060545" y="4647297"/>
                  <a:pt x="4930648" y="4653757"/>
                </a:cubicBezTo>
                <a:cubicBezTo>
                  <a:pt x="4800751" y="4660217"/>
                  <a:pt x="4473293" y="4637745"/>
                  <a:pt x="4346448" y="4653757"/>
                </a:cubicBezTo>
                <a:cubicBezTo>
                  <a:pt x="4219603" y="4669769"/>
                  <a:pt x="4147076" y="4644371"/>
                  <a:pt x="4077716" y="4653757"/>
                </a:cubicBezTo>
                <a:cubicBezTo>
                  <a:pt x="4008356" y="4663143"/>
                  <a:pt x="3861041" y="4645390"/>
                  <a:pt x="3703828" y="4653757"/>
                </a:cubicBezTo>
                <a:cubicBezTo>
                  <a:pt x="3546615" y="4662124"/>
                  <a:pt x="3479381" y="4648649"/>
                  <a:pt x="3329940" y="4653757"/>
                </a:cubicBezTo>
                <a:cubicBezTo>
                  <a:pt x="3180499" y="4658865"/>
                  <a:pt x="3125265" y="4646656"/>
                  <a:pt x="2956052" y="4653757"/>
                </a:cubicBezTo>
                <a:cubicBezTo>
                  <a:pt x="2786839" y="4660858"/>
                  <a:pt x="2766757" y="4636042"/>
                  <a:pt x="2582164" y="4653757"/>
                </a:cubicBezTo>
                <a:cubicBezTo>
                  <a:pt x="2397571" y="4671472"/>
                  <a:pt x="2426866" y="4648654"/>
                  <a:pt x="2313432" y="4653757"/>
                </a:cubicBezTo>
                <a:cubicBezTo>
                  <a:pt x="2199998" y="4658860"/>
                  <a:pt x="1944069" y="4635013"/>
                  <a:pt x="1729232" y="4653757"/>
                </a:cubicBezTo>
                <a:cubicBezTo>
                  <a:pt x="1514395" y="4672501"/>
                  <a:pt x="1283753" y="4610979"/>
                  <a:pt x="1145032" y="4653757"/>
                </a:cubicBezTo>
                <a:cubicBezTo>
                  <a:pt x="1006311" y="4696535"/>
                  <a:pt x="987181" y="4632967"/>
                  <a:pt x="876300" y="4653757"/>
                </a:cubicBezTo>
                <a:cubicBezTo>
                  <a:pt x="765419" y="4674547"/>
                  <a:pt x="428058" y="4584286"/>
                  <a:pt x="0" y="4653757"/>
                </a:cubicBezTo>
                <a:cubicBezTo>
                  <a:pt x="-52451" y="4434331"/>
                  <a:pt x="44253" y="4424353"/>
                  <a:pt x="0" y="4211650"/>
                </a:cubicBezTo>
                <a:cubicBezTo>
                  <a:pt x="-44253" y="3998947"/>
                  <a:pt x="5035" y="3983978"/>
                  <a:pt x="0" y="3769543"/>
                </a:cubicBezTo>
                <a:cubicBezTo>
                  <a:pt x="-5035" y="3555108"/>
                  <a:pt x="267" y="3310565"/>
                  <a:pt x="0" y="3187824"/>
                </a:cubicBezTo>
                <a:cubicBezTo>
                  <a:pt x="-267" y="3065083"/>
                  <a:pt x="28688" y="2720234"/>
                  <a:pt x="0" y="2559566"/>
                </a:cubicBezTo>
                <a:cubicBezTo>
                  <a:pt x="-28688" y="2398898"/>
                  <a:pt x="70255" y="2073512"/>
                  <a:pt x="0" y="1884772"/>
                </a:cubicBezTo>
                <a:cubicBezTo>
                  <a:pt x="-70255" y="1696032"/>
                  <a:pt x="7172" y="1492182"/>
                  <a:pt x="0" y="1256514"/>
                </a:cubicBezTo>
                <a:cubicBezTo>
                  <a:pt x="-7172" y="1020846"/>
                  <a:pt x="40450" y="896515"/>
                  <a:pt x="0" y="628257"/>
                </a:cubicBezTo>
                <a:cubicBezTo>
                  <a:pt x="-40450" y="359999"/>
                  <a:pt x="14112" y="216028"/>
                  <a:pt x="0" y="0"/>
                </a:cubicBezTo>
                <a:close/>
              </a:path>
            </a:pathLst>
          </a:custGeom>
          <a:noFill/>
          <a:ln w="76200">
            <a:solidFill>
              <a:schemeClr val="accent5"/>
            </a:solidFill>
            <a:extLst>
              <a:ext uri="{C807C97D-BFC1-408E-A445-0C87EB9F89A2}">
                <ask:lineSketchStyleProps xmlns:ask="http://schemas.microsoft.com/office/drawing/2018/sketchyshapes" sd="166167036">
                  <ask:type>
                    <ask:lineSketchScribble/>
                  </ask:type>
                </ask:lineSketchStyleProps>
              </a:ext>
            </a:extLst>
          </a:ln>
        </p:spPr>
        <p:txBody>
          <a:bodyPr>
            <a:normAutofit lnSpcReduction="10000"/>
          </a:bodyPr>
          <a:lstStyle/>
          <a:p>
            <a:pPr marL="0" indent="0" algn="ctr">
              <a:buNone/>
            </a:pPr>
            <a:endParaRPr lang="en-GB">
              <a:latin typeface="Century Gothic" panose="020B0502020202020204" pitchFamily="34" charset="0"/>
            </a:endParaRPr>
          </a:p>
          <a:p>
            <a:pPr marL="0" indent="0" algn="ctr">
              <a:buNone/>
            </a:pPr>
            <a:r>
              <a:rPr lang="en-GB">
                <a:latin typeface="Century Gothic" panose="020B0502020202020204" pitchFamily="34" charset="0"/>
              </a:rPr>
              <a:t>At St Nicolas we love celebrating your birthdays! We have a birthday book list on the English section of our website (under the curriculum tab). Any book purchased for your child’s birthday will have their name placed inside the book and will be presented in assembly. </a:t>
            </a:r>
          </a:p>
          <a:p>
            <a:pPr marL="0" indent="0" algn="ctr">
              <a:buNone/>
            </a:pPr>
            <a:endParaRPr lang="en-GB">
              <a:latin typeface="Century Gothic" panose="020B0502020202020204" pitchFamily="34" charset="0"/>
            </a:endParaRPr>
          </a:p>
          <a:p>
            <a:pPr marL="0" indent="0" algn="ctr">
              <a:buNone/>
            </a:pPr>
            <a:r>
              <a:rPr lang="en-GB">
                <a:latin typeface="Century Gothic" panose="020B0502020202020204" pitchFamily="34" charset="0"/>
              </a:rPr>
              <a:t>This book will then be placed in the library to be enjoyed by others for many years to come. Please hand any books bought to the office with your child’s name and birthday details.</a:t>
            </a:r>
            <a:endParaRPr lang="en-US">
              <a:latin typeface="Century Gothic" panose="020B0502020202020204" pitchFamily="34" charset="0"/>
            </a:endParaRPr>
          </a:p>
        </p:txBody>
      </p:sp>
      <p:pic>
        <p:nvPicPr>
          <p:cNvPr id="4" name="Picture 3">
            <a:extLst>
              <a:ext uri="{FF2B5EF4-FFF2-40B4-BE49-F238E27FC236}">
                <a16:creationId xmlns:a16="http://schemas.microsoft.com/office/drawing/2014/main" id="{821EC4B2-8D90-42DF-81B9-CD92BC40EDE3}"/>
              </a:ext>
            </a:extLst>
          </p:cNvPr>
          <p:cNvPicPr>
            <a:picLocks noChangeAspect="1"/>
          </p:cNvPicPr>
          <p:nvPr/>
        </p:nvPicPr>
        <p:blipFill>
          <a:blip r:embed="rId2"/>
          <a:stretch>
            <a:fillRect/>
          </a:stretch>
        </p:blipFill>
        <p:spPr>
          <a:xfrm>
            <a:off x="10553700" y="114619"/>
            <a:ext cx="1638300" cy="2286000"/>
          </a:xfrm>
          <a:prstGeom prst="rect">
            <a:avLst/>
          </a:prstGeom>
        </p:spPr>
      </p:pic>
      <p:pic>
        <p:nvPicPr>
          <p:cNvPr id="5" name="Picture 4">
            <a:extLst>
              <a:ext uri="{FF2B5EF4-FFF2-40B4-BE49-F238E27FC236}">
                <a16:creationId xmlns:a16="http://schemas.microsoft.com/office/drawing/2014/main" id="{0CD3C096-51E1-42A0-B329-DB75C3429AEC}"/>
              </a:ext>
            </a:extLst>
          </p:cNvPr>
          <p:cNvPicPr>
            <a:picLocks noChangeAspect="1"/>
          </p:cNvPicPr>
          <p:nvPr/>
        </p:nvPicPr>
        <p:blipFill>
          <a:blip r:embed="rId2"/>
          <a:stretch>
            <a:fillRect/>
          </a:stretch>
        </p:blipFill>
        <p:spPr>
          <a:xfrm>
            <a:off x="0" y="114619"/>
            <a:ext cx="1638300" cy="2286000"/>
          </a:xfrm>
          <a:prstGeom prst="rect">
            <a:avLst/>
          </a:prstGeom>
        </p:spPr>
      </p:pic>
    </p:spTree>
    <p:extLst>
      <p:ext uri="{BB962C8B-B14F-4D97-AF65-F5344CB8AC3E}">
        <p14:creationId xmlns:p14="http://schemas.microsoft.com/office/powerpoint/2010/main" val="1676651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170" y="209725"/>
            <a:ext cx="11534863" cy="6648274"/>
          </a:xfrm>
        </p:spPr>
        <p:txBody>
          <a:bodyPr>
            <a:normAutofit lnSpcReduction="10000"/>
          </a:bodyPr>
          <a:lstStyle/>
          <a:p>
            <a:pPr marL="0" indent="0">
              <a:buNone/>
            </a:pPr>
            <a:r>
              <a:rPr lang="en-GB">
                <a:latin typeface="Century Gothic" panose="020B0502020202020204" pitchFamily="34" charset="0"/>
              </a:rPr>
              <a:t>Should you have any  concerns, please contact myself in the first instance, or Ms Holmes or Ms Jones if I am unable to help,  so your concern may be addressed promptly and effectively.</a:t>
            </a:r>
          </a:p>
          <a:p>
            <a:pPr marL="0" indent="0">
              <a:buNone/>
            </a:pPr>
            <a:r>
              <a:rPr lang="en-GB">
                <a:latin typeface="Century Gothic" panose="020B0502020202020204" pitchFamily="34" charset="0"/>
              </a:rPr>
              <a:t>Please avoid using the class WhatsApp group as a means of voicing your issues. This pathway is generally not beneficial to your child and delays the staff from acting constructively on your area of concern.</a:t>
            </a:r>
          </a:p>
          <a:p>
            <a:pPr marL="0" indent="0">
              <a:buNone/>
            </a:pPr>
            <a:endParaRPr lang="en-GB">
              <a:latin typeface="Century Gothic" panose="020B0502020202020204" pitchFamily="34" charset="0"/>
            </a:endParaRPr>
          </a:p>
          <a:p>
            <a:pPr marL="0" indent="0">
              <a:buNone/>
            </a:pPr>
            <a:r>
              <a:rPr lang="en-GB">
                <a:latin typeface="Century Gothic" panose="020B0502020202020204" pitchFamily="34" charset="0"/>
              </a:rPr>
              <a:t>As a team, we are committed to supporting your child to communicate respectfully both in person and online; we ask that as parents, you role model this too.</a:t>
            </a:r>
          </a:p>
          <a:p>
            <a:pPr marL="0" indent="0">
              <a:buNone/>
            </a:pPr>
            <a:endParaRPr lang="en-GB">
              <a:latin typeface="Century Gothic" panose="020B0502020202020204" pitchFamily="34" charset="0"/>
            </a:endParaRPr>
          </a:p>
          <a:p>
            <a:pPr marL="0" indent="0">
              <a:buNone/>
            </a:pPr>
            <a:r>
              <a:rPr lang="en-GB">
                <a:latin typeface="Century Gothic" panose="020B0502020202020204" pitchFamily="34" charset="0"/>
              </a:rPr>
              <a:t>If your child has a phone, please be mindful to monitor that they use age appropriate content and that they use their phone respectfully and safely. Social media apps such as WhatsApp are recommended for children age 13+.</a:t>
            </a:r>
          </a:p>
        </p:txBody>
      </p:sp>
    </p:spTree>
    <p:extLst>
      <p:ext uri="{BB962C8B-B14F-4D97-AF65-F5344CB8AC3E}">
        <p14:creationId xmlns:p14="http://schemas.microsoft.com/office/powerpoint/2010/main" val="2560073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996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atin typeface="Century Gothic" panose="020B0502020202020204" pitchFamily="34" charset="0"/>
                <a:ea typeface="Hobo Std" charset="0"/>
                <a:cs typeface="Hobo Std" charset="0"/>
              </a:rPr>
              <a:t>And Finally</a:t>
            </a:r>
            <a:r>
              <a:rPr lang="mr-IN">
                <a:latin typeface="Century Gothic" panose="020B0502020202020204" pitchFamily="34" charset="0"/>
                <a:ea typeface="Hobo Std" charset="0"/>
                <a:cs typeface="Hobo Std" charset="0"/>
              </a:rPr>
              <a:t>…</a:t>
            </a:r>
            <a:endParaRPr lang="en-US">
              <a:latin typeface="Century Gothic" panose="020B0502020202020204" pitchFamily="34" charset="0"/>
              <a:ea typeface="Hobo Std" charset="0"/>
              <a:cs typeface="Hobo Std" charset="0"/>
            </a:endParaRPr>
          </a:p>
        </p:txBody>
      </p:sp>
      <p:sp>
        <p:nvSpPr>
          <p:cNvPr id="3" name="Content Placeholder 2"/>
          <p:cNvSpPr>
            <a:spLocks noGrp="1"/>
          </p:cNvSpPr>
          <p:nvPr>
            <p:ph idx="1"/>
          </p:nvPr>
        </p:nvSpPr>
        <p:spPr/>
        <p:txBody>
          <a:bodyPr/>
          <a:lstStyle/>
          <a:p>
            <a:pPr marL="0" indent="0">
              <a:buNone/>
            </a:pPr>
            <a:r>
              <a:rPr lang="en-US">
                <a:latin typeface="Century Gothic" panose="020B0502020202020204" pitchFamily="34" charset="0"/>
              </a:rPr>
              <a:t>Year 5 is a year of activities and opportunities. We will do a lot of learning and challenge you to grow as learners; having fun whilst we do so. </a:t>
            </a:r>
          </a:p>
          <a:p>
            <a:pPr marL="0" indent="0">
              <a:buNone/>
            </a:pPr>
            <a:r>
              <a:rPr lang="en-US">
                <a:latin typeface="Century Gothic" panose="020B0502020202020204" pitchFamily="34" charset="0"/>
              </a:rPr>
              <a:t>We hope that you have an enjoyable and rewarding year and that you remember to have fun and make the most of all the opportunities you are given!</a:t>
            </a:r>
          </a:p>
          <a:p>
            <a:pPr marL="0" indent="0">
              <a:buNone/>
            </a:pPr>
            <a:endParaRPr lang="en-US">
              <a:latin typeface="Century Gothic" panose="020B0502020202020204" pitchFamily="34" charset="0"/>
            </a:endParaRPr>
          </a:p>
          <a:p>
            <a:pPr marL="0" indent="0">
              <a:buNone/>
            </a:pPr>
            <a:r>
              <a:rPr lang="en-US">
                <a:latin typeface="Century Gothic" panose="020B0502020202020204" pitchFamily="34" charset="0"/>
              </a:rPr>
              <a:t>Don’t forget to keep up to date with all our activities on the website and check on Teams for any messages! </a:t>
            </a:r>
            <a:r>
              <a:rPr lang="en-US">
                <a:latin typeface="Century Gothic" panose="020B0502020202020204" pitchFamily="34" charset="0"/>
                <a:sym typeface="Wingdings"/>
              </a:rPr>
              <a:t> </a:t>
            </a:r>
            <a:endParaRPr lang="en-US">
              <a:latin typeface="Century Gothic" panose="020B0502020202020204" pitchFamily="34" charset="0"/>
            </a:endParaRPr>
          </a:p>
        </p:txBody>
      </p:sp>
    </p:spTree>
    <p:extLst>
      <p:ext uri="{BB962C8B-B14F-4D97-AF65-F5344CB8AC3E}">
        <p14:creationId xmlns:p14="http://schemas.microsoft.com/office/powerpoint/2010/main" val="1753121490"/>
      </p:ext>
    </p:extLst>
  </p:cSld>
  <p:clrMapOvr>
    <a:masterClrMapping/>
  </p:clrMapOvr>
</p:sld>
</file>

<file path=ppt/theme/theme1.xml><?xml version="1.0" encoding="utf-8"?>
<a:theme xmlns:a="http://schemas.openxmlformats.org/drawingml/2006/main" name="Office Theme">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2d3a1e4-7586-423d-b78a-ecec02d7591f" xsi:nil="true"/>
    <lcf76f155ced4ddcb4097134ff3c332f xmlns="33d67b07-7219-47a6-affa-1c07ef1012e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3C4B19A6D165B49B69DFCCF4DFDCF9C" ma:contentTypeVersion="20" ma:contentTypeDescription="Create a new document." ma:contentTypeScope="" ma:versionID="332974daf2f9ca0f44dbdad2883757ea">
  <xsd:schema xmlns:xsd="http://www.w3.org/2001/XMLSchema" xmlns:xs="http://www.w3.org/2001/XMLSchema" xmlns:p="http://schemas.microsoft.com/office/2006/metadata/properties" xmlns:ns2="33d67b07-7219-47a6-affa-1c07ef1012ef" xmlns:ns3="32d3a1e4-7586-423d-b78a-ecec02d7591f" targetNamespace="http://schemas.microsoft.com/office/2006/metadata/properties" ma:root="true" ma:fieldsID="2096fbf450024ce8bcb191f1750dbd73" ns2:_="" ns3:_="">
    <xsd:import namespace="33d67b07-7219-47a6-affa-1c07ef1012ef"/>
    <xsd:import namespace="32d3a1e4-7586-423d-b78a-ecec02d759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d67b07-7219-47a6-affa-1c07ef1012e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7b015f-629b-4474-aa67-56c809d6911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d3a1e4-7586-423d-b78a-ecec02d7591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454adf7-a58d-450c-a345-4747dd480a1c}" ma:internalName="TaxCatchAll" ma:showField="CatchAllData" ma:web="32d3a1e4-7586-423d-b78a-ecec02d759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1870BC-FCB3-4FAF-92F5-E0CA90006119}">
  <ds:schemaRefs>
    <ds:schemaRef ds:uri="http://schemas.microsoft.com/sharepoint/v3/contenttype/forms"/>
  </ds:schemaRefs>
</ds:datastoreItem>
</file>

<file path=customXml/itemProps2.xml><?xml version="1.0" encoding="utf-8"?>
<ds:datastoreItem xmlns:ds="http://schemas.openxmlformats.org/officeDocument/2006/customXml" ds:itemID="{749BE5A2-08C8-4A4B-925E-B29BDEE5CC52}">
  <ds:schemaRefs>
    <ds:schemaRef ds:uri="32d3a1e4-7586-423d-b78a-ecec02d7591f"/>
    <ds:schemaRef ds:uri="33d67b07-7219-47a6-affa-1c07ef1012e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65C6450-ADAA-4811-851B-5C22CA64D3FC}">
  <ds:schemaRefs>
    <ds:schemaRef ds:uri="32d3a1e4-7586-423d-b78a-ecec02d7591f"/>
    <ds:schemaRef ds:uri="33d67b07-7219-47a6-affa-1c07ef1012e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Slice</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Office Theme</vt:lpstr>
      <vt:lpstr>Slice</vt:lpstr>
      <vt:lpstr>Welcome to year five Willow</vt:lpstr>
      <vt:lpstr>Teachers</vt:lpstr>
      <vt:lpstr>PowerPoint Presentation</vt:lpstr>
      <vt:lpstr>PowerPoint Presentation</vt:lpstr>
      <vt:lpstr>PowerPoint Presentation</vt:lpstr>
      <vt:lpstr>We have a growth mindset in Willow Class</vt:lpstr>
      <vt:lpstr>Our expectations</vt:lpstr>
      <vt:lpstr>Home learning will start on Monday</vt:lpstr>
      <vt:lpstr>Home learning</vt:lpstr>
      <vt:lpstr>Planners</vt:lpstr>
      <vt:lpstr>Assessments</vt:lpstr>
      <vt:lpstr>Remember </vt:lpstr>
      <vt:lpstr>We work in partnership with you…</vt:lpstr>
      <vt:lpstr>Birthday books </vt:lpstr>
      <vt:lpstr>PowerPoint Presentation</vt:lpstr>
      <vt:lpstr>And Finally…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Jess Russell</dc:creator>
  <cp:revision>2</cp:revision>
  <dcterms:created xsi:type="dcterms:W3CDTF">2020-06-28T15:58:07Z</dcterms:created>
  <dcterms:modified xsi:type="dcterms:W3CDTF">2025-09-04T09:27:39Z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0x01010053C4B19A6D165B49B69DFCCF4DFDCF9C</vt:lpwstr>
  </property>
  <property fmtid="{D5CDD505-2E9C-101B-9397-08002B2CF9AE}" pid="3" name="MediaServiceImageTags">
    <vt:lpwstr/>
  </property>
</Properties>
</file>