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56" r:id="rId2"/>
    <p:sldId id="297" r:id="rId3"/>
    <p:sldId id="298" r:id="rId4"/>
    <p:sldId id="299" r:id="rId5"/>
    <p:sldId id="300" r:id="rId6"/>
    <p:sldId id="301" r:id="rId7"/>
    <p:sldId id="302" r:id="rId8"/>
    <p:sldId id="303" r:id="rId9"/>
    <p:sldId id="304" r:id="rId10"/>
    <p:sldId id="305" r:id="rId11"/>
    <p:sldId id="306" r:id="rId12"/>
    <p:sldId id="307" r:id="rId13"/>
    <p:sldId id="308" r:id="rId14"/>
    <p:sldId id="258" r:id="rId15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Twinkl" panose="020B0604020202020204" charset="0"/>
      <p:regular r:id="rId22"/>
      <p:bold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FC3BFB0E-C7C9-4094-81BB-A58E952B6666}">
          <p14:sldIdLst>
            <p14:sldId id="256"/>
            <p14:sldId id="297"/>
            <p14:sldId id="298"/>
            <p14:sldId id="299"/>
            <p14:sldId id="300"/>
            <p14:sldId id="301"/>
            <p14:sldId id="302"/>
            <p14:sldId id="303"/>
            <p14:sldId id="304"/>
            <p14:sldId id="305"/>
            <p14:sldId id="306"/>
            <p14:sldId id="307"/>
            <p14:sldId id="308"/>
            <p14:sldId id="25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ACBC0"/>
    <a:srgbClr val="25B7BC"/>
    <a:srgbClr val="009386"/>
    <a:srgbClr val="0F0718"/>
    <a:srgbClr val="0076B0"/>
    <a:srgbClr val="01407D"/>
    <a:srgbClr val="47B1E5"/>
    <a:srgbClr val="007AC2"/>
    <a:srgbClr val="AFDEF9"/>
    <a:srgbClr val="EA516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063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1842" y="11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58" d="100"/>
          <a:sy n="58" d="100"/>
        </p:scale>
        <p:origin x="1962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10/06/2025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10/06/2025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spelling/spelling-rules-spelling-english-key-stage-1-year-1-year-2/ks2-homophones" TargetMode="Externa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spelling/spelling-rules-spelling-english-key-stage-1-year-1-year-2/ks2-homophones" TargetMode="External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spelling/spelling-rules-spelling-english-key-stage-1-year-1-year-2/ks2-homophones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4"/>
            <a:extLst>
              <a:ext uri="{FF2B5EF4-FFF2-40B4-BE49-F238E27FC236}">
                <a16:creationId xmlns:a16="http://schemas.microsoft.com/office/drawing/2014/main" id="{38429F08-11C8-446A-9CFE-842C6C8C8413}"/>
              </a:ext>
            </a:extLst>
          </p:cNvPr>
          <p:cNvSpPr/>
          <p:nvPr userDrawn="1"/>
        </p:nvSpPr>
        <p:spPr>
          <a:xfrm>
            <a:off x="-1" y="5889813"/>
            <a:ext cx="1461247" cy="9681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D5217E0-B488-B8AA-125F-12E26C09A535}"/>
              </a:ext>
            </a:extLst>
          </p:cNvPr>
          <p:cNvSpPr/>
          <p:nvPr userDrawn="1"/>
        </p:nvSpPr>
        <p:spPr>
          <a:xfrm>
            <a:off x="0" y="5889812"/>
            <a:ext cx="1317812" cy="9681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hlinkClick r:id="rId4"/>
            <a:extLst>
              <a:ext uri="{FF2B5EF4-FFF2-40B4-BE49-F238E27FC236}">
                <a16:creationId xmlns:a16="http://schemas.microsoft.com/office/drawing/2014/main" id="{94E1A98F-7160-C4B2-78DE-B349AA2A665D}"/>
              </a:ext>
            </a:extLst>
          </p:cNvPr>
          <p:cNvSpPr/>
          <p:nvPr userDrawn="1"/>
        </p:nvSpPr>
        <p:spPr>
          <a:xfrm>
            <a:off x="8122024" y="5889813"/>
            <a:ext cx="1021976" cy="9681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5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6" name="Arrow: Pentagon 5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52006A7A-B145-7592-C54F-76886EDDCB97}"/>
              </a:ext>
            </a:extLst>
          </p:cNvPr>
          <p:cNvSpPr/>
          <p:nvPr userDrawn="1"/>
        </p:nvSpPr>
        <p:spPr>
          <a:xfrm flipH="1">
            <a:off x="253478" y="6127516"/>
            <a:ext cx="1112895" cy="474318"/>
          </a:xfrm>
          <a:prstGeom prst="homePlate">
            <a:avLst/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Back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7" name="Arrow: Pentagon 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F97919EC-350F-127F-45AB-9F5BA60F956D}"/>
              </a:ext>
            </a:extLst>
          </p:cNvPr>
          <p:cNvSpPr/>
          <p:nvPr userDrawn="1"/>
        </p:nvSpPr>
        <p:spPr>
          <a:xfrm>
            <a:off x="7925208" y="6127516"/>
            <a:ext cx="1050202" cy="474318"/>
          </a:xfrm>
          <a:prstGeom prst="homePlate">
            <a:avLst/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Next</a:t>
            </a:r>
            <a:endParaRPr lang="en-GB" b="1" dirty="0">
              <a:solidFill>
                <a:schemeClr val="bg1"/>
              </a:solidFill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4DADF0F1-0F83-2A86-B4BF-3123F6B3152E}"/>
              </a:ext>
            </a:extLst>
          </p:cNvPr>
          <p:cNvGrpSpPr/>
          <p:nvPr userDrawn="1"/>
        </p:nvGrpSpPr>
        <p:grpSpPr>
          <a:xfrm>
            <a:off x="169548" y="401178"/>
            <a:ext cx="8805862" cy="1190551"/>
            <a:chOff x="166689" y="411263"/>
            <a:chExt cx="8805862" cy="1190551"/>
          </a:xfrm>
          <a:solidFill>
            <a:srgbClr val="25B7BC"/>
          </a:solidFill>
        </p:grpSpPr>
        <p:sp>
          <p:nvSpPr>
            <p:cNvPr id="10" name="Isosceles Triangle 9">
              <a:extLst>
                <a:ext uri="{FF2B5EF4-FFF2-40B4-BE49-F238E27FC236}">
                  <a16:creationId xmlns:a16="http://schemas.microsoft.com/office/drawing/2014/main" id="{8FA736F0-85ED-BF55-74EB-5C77CAC0726B}"/>
                </a:ext>
              </a:extLst>
            </p:cNvPr>
            <p:cNvSpPr/>
            <p:nvPr userDrawn="1"/>
          </p:nvSpPr>
          <p:spPr>
            <a:xfrm rot="5400000">
              <a:off x="8615462" y="1297610"/>
              <a:ext cx="377924" cy="230483"/>
            </a:xfrm>
            <a:prstGeom prst="triangle">
              <a:avLst>
                <a:gd name="adj" fmla="val 50000"/>
              </a:avLst>
            </a:prstGeom>
            <a:solidFill>
              <a:srgbClr val="0093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aseline="-25000" dirty="0"/>
            </a:p>
          </p:txBody>
        </p:sp>
        <p:sp>
          <p:nvSpPr>
            <p:cNvPr id="11" name="Isosceles Triangle 10">
              <a:extLst>
                <a:ext uri="{FF2B5EF4-FFF2-40B4-BE49-F238E27FC236}">
                  <a16:creationId xmlns:a16="http://schemas.microsoft.com/office/drawing/2014/main" id="{B820F34C-E90C-2B23-EFF4-B384E8B772E2}"/>
                </a:ext>
              </a:extLst>
            </p:cNvPr>
            <p:cNvSpPr/>
            <p:nvPr/>
          </p:nvSpPr>
          <p:spPr>
            <a:xfrm rot="16200000">
              <a:off x="140594" y="1297606"/>
              <a:ext cx="377924" cy="230483"/>
            </a:xfrm>
            <a:prstGeom prst="triangle">
              <a:avLst>
                <a:gd name="adj" fmla="val 50000"/>
              </a:avLst>
            </a:prstGeom>
            <a:solidFill>
              <a:srgbClr val="0093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aseline="-25000" dirty="0"/>
            </a:p>
          </p:txBody>
        </p:sp>
        <p:sp>
          <p:nvSpPr>
            <p:cNvPr id="12" name="Rectangle: Rounded Corners 11">
              <a:extLst>
                <a:ext uri="{FF2B5EF4-FFF2-40B4-BE49-F238E27FC236}">
                  <a16:creationId xmlns:a16="http://schemas.microsoft.com/office/drawing/2014/main" id="{2843E306-3B0B-3422-4CEB-317280D4A85B}"/>
                </a:ext>
              </a:extLst>
            </p:cNvPr>
            <p:cNvSpPr/>
            <p:nvPr/>
          </p:nvSpPr>
          <p:spPr>
            <a:xfrm>
              <a:off x="166689" y="411263"/>
              <a:ext cx="8805862" cy="1044285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2" name="Rectangle 1">
            <a:hlinkClick r:id="rId3"/>
            <a:extLst>
              <a:ext uri="{FF2B5EF4-FFF2-40B4-BE49-F238E27FC236}">
                <a16:creationId xmlns:a16="http://schemas.microsoft.com/office/drawing/2014/main" id="{1FA7B070-DF5C-63B2-7B02-CAD45ABA3FC8}"/>
              </a:ext>
            </a:extLst>
          </p:cNvPr>
          <p:cNvSpPr/>
          <p:nvPr userDrawn="1"/>
        </p:nvSpPr>
        <p:spPr>
          <a:xfrm>
            <a:off x="8552329" y="6678706"/>
            <a:ext cx="591671" cy="1792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11263"/>
            <a:ext cx="8220075" cy="1044284"/>
          </a:xfrm>
          <a:prstGeom prst="roundRect">
            <a:avLst>
              <a:gd name="adj" fmla="val 9641"/>
            </a:avLst>
          </a:prstGeom>
        </p:spPr>
        <p:txBody>
          <a:bodyPr>
            <a:noAutofit/>
          </a:bodyPr>
          <a:lstStyle>
            <a:lvl1pPr>
              <a:defRPr sz="2800">
                <a:solidFill>
                  <a:schemeClr val="bg1"/>
                </a:solidFill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>
            <a:hlinkClick r:id="rId4"/>
            <a:extLst>
              <a:ext uri="{FF2B5EF4-FFF2-40B4-BE49-F238E27FC236}">
                <a16:creationId xmlns:a16="http://schemas.microsoft.com/office/drawing/2014/main" id="{201F11EF-DB70-47B3-890B-5E123F6D4100}"/>
              </a:ext>
            </a:extLst>
          </p:cNvPr>
          <p:cNvSpPr/>
          <p:nvPr userDrawn="1"/>
        </p:nvSpPr>
        <p:spPr>
          <a:xfrm>
            <a:off x="125506" y="5889812"/>
            <a:ext cx="1192306" cy="905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4"/>
            <a:extLst>
              <a:ext uri="{FF2B5EF4-FFF2-40B4-BE49-F238E27FC236}">
                <a16:creationId xmlns:a16="http://schemas.microsoft.com/office/drawing/2014/main" id="{33575227-9E15-8E21-1888-4556F1549A6D}"/>
              </a:ext>
            </a:extLst>
          </p:cNvPr>
          <p:cNvSpPr/>
          <p:nvPr userDrawn="1"/>
        </p:nvSpPr>
        <p:spPr>
          <a:xfrm>
            <a:off x="7951694" y="5889812"/>
            <a:ext cx="1192306" cy="905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twinkl.co.uk/" TargetMode="Externa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7739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Rectangle 4">
            <a:hlinkClick r:id="rId6"/>
            <a:extLst>
              <a:ext uri="{FF2B5EF4-FFF2-40B4-BE49-F238E27FC236}">
                <a16:creationId xmlns:a16="http://schemas.microsoft.com/office/drawing/2014/main" id="{6E91E480-163E-DBB3-3F96-41923B98CBAF}"/>
              </a:ext>
            </a:extLst>
          </p:cNvPr>
          <p:cNvSpPr/>
          <p:nvPr userDrawn="1"/>
        </p:nvSpPr>
        <p:spPr>
          <a:xfrm>
            <a:off x="4365809" y="6562164"/>
            <a:ext cx="851650" cy="2958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hlinkClick r:id="rId6"/>
            <a:extLst>
              <a:ext uri="{FF2B5EF4-FFF2-40B4-BE49-F238E27FC236}">
                <a16:creationId xmlns:a16="http://schemas.microsoft.com/office/drawing/2014/main" id="{80D29590-EEF3-1F71-869E-0070F6D47899}"/>
              </a:ext>
            </a:extLst>
          </p:cNvPr>
          <p:cNvSpPr/>
          <p:nvPr userDrawn="1"/>
        </p:nvSpPr>
        <p:spPr>
          <a:xfrm>
            <a:off x="8444753" y="6678706"/>
            <a:ext cx="699247" cy="1792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6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chemeClr val="tx1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topics/powerpoint-presentations/powerpoint-presentations-games-and-activities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topics/powerpoint-presentations/powerpoint-presentations-games-and-activities" TargetMode="Externa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hlinkClick r:id="rId2"/>
            <a:extLst>
              <a:ext uri="{FF2B5EF4-FFF2-40B4-BE49-F238E27FC236}">
                <a16:creationId xmlns:a16="http://schemas.microsoft.com/office/drawing/2014/main" id="{A7E03992-F700-4CCA-911A-128992CAF107}"/>
              </a:ext>
            </a:extLst>
          </p:cNvPr>
          <p:cNvSpPr/>
          <p:nvPr/>
        </p:nvSpPr>
        <p:spPr>
          <a:xfrm>
            <a:off x="99753" y="5951913"/>
            <a:ext cx="1088967" cy="77308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4990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A">
            <a:extLst>
              <a:ext uri="{FF2B5EF4-FFF2-40B4-BE49-F238E27FC236}">
                <a16:creationId xmlns:a16="http://schemas.microsoft.com/office/drawing/2014/main" id="{FED6697B-C541-5DA8-6F1B-A997C4811078}"/>
              </a:ext>
            </a:extLst>
          </p:cNvPr>
          <p:cNvGrpSpPr/>
          <p:nvPr/>
        </p:nvGrpSpPr>
        <p:grpSpPr>
          <a:xfrm>
            <a:off x="5063261" y="1899383"/>
            <a:ext cx="3315119" cy="764476"/>
            <a:chOff x="5063261" y="2218629"/>
            <a:chExt cx="3315119" cy="764476"/>
          </a:xfrm>
        </p:grpSpPr>
        <p:sp>
          <p:nvSpPr>
            <p:cNvPr id="31" name="A Answer">
              <a:extLst>
                <a:ext uri="{FF2B5EF4-FFF2-40B4-BE49-F238E27FC236}">
                  <a16:creationId xmlns:a16="http://schemas.microsoft.com/office/drawing/2014/main" id="{689FB960-C1F9-7F1D-C688-D7584F208C14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3315119" cy="76447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468000" algn="ctr">
                <a:spcBef>
                  <a:spcPts val="8400"/>
                </a:spcBef>
              </a:pPr>
              <a:r>
                <a:rPr lang="en-US" dirty="0">
                  <a:solidFill>
                    <a:schemeClr val="tx1"/>
                  </a:solidFill>
                </a:rPr>
                <a:t>there</a:t>
              </a:r>
            </a:p>
          </p:txBody>
        </p:sp>
        <p:sp>
          <p:nvSpPr>
            <p:cNvPr id="32" name="A">
              <a:extLst>
                <a:ext uri="{FF2B5EF4-FFF2-40B4-BE49-F238E27FC236}">
                  <a16:creationId xmlns:a16="http://schemas.microsoft.com/office/drawing/2014/main" id="{5502F79A-4C72-A15E-F0AC-DF2C4FF435D2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782934" cy="764476"/>
            </a:xfrm>
            <a:prstGeom prst="ellipse">
              <a:avLst/>
            </a:prstGeom>
            <a:solidFill>
              <a:srgbClr val="AFDEF9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</a:rPr>
                <a:t>A</a:t>
              </a:r>
              <a:endParaRPr lang="en-GB" sz="2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33" name="B">
            <a:extLst>
              <a:ext uri="{FF2B5EF4-FFF2-40B4-BE49-F238E27FC236}">
                <a16:creationId xmlns:a16="http://schemas.microsoft.com/office/drawing/2014/main" id="{D4024D82-CAB0-29CD-0A79-707E3EF1E4CA}"/>
              </a:ext>
            </a:extLst>
          </p:cNvPr>
          <p:cNvGrpSpPr/>
          <p:nvPr/>
        </p:nvGrpSpPr>
        <p:grpSpPr>
          <a:xfrm>
            <a:off x="5063261" y="3449093"/>
            <a:ext cx="3315119" cy="764476"/>
            <a:chOff x="5063261" y="2218629"/>
            <a:chExt cx="3315119" cy="764476"/>
          </a:xfrm>
        </p:grpSpPr>
        <p:sp>
          <p:nvSpPr>
            <p:cNvPr id="34" name="A Answer">
              <a:extLst>
                <a:ext uri="{FF2B5EF4-FFF2-40B4-BE49-F238E27FC236}">
                  <a16:creationId xmlns:a16="http://schemas.microsoft.com/office/drawing/2014/main" id="{6635315F-8E13-55B6-FF81-6CF540F2AD45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3315119" cy="76447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468000" algn="ctr"/>
              <a:r>
                <a:rPr lang="en-US" dirty="0">
                  <a:solidFill>
                    <a:schemeClr val="tx1"/>
                  </a:solidFill>
                </a:rPr>
                <a:t>their</a:t>
              </a:r>
            </a:p>
          </p:txBody>
        </p:sp>
        <p:sp>
          <p:nvSpPr>
            <p:cNvPr id="35" name="A">
              <a:extLst>
                <a:ext uri="{FF2B5EF4-FFF2-40B4-BE49-F238E27FC236}">
                  <a16:creationId xmlns:a16="http://schemas.microsoft.com/office/drawing/2014/main" id="{3DBE3443-600F-A0BC-D68A-1CC4DB1DDC8D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782934" cy="764476"/>
            </a:xfrm>
            <a:prstGeom prst="ellipse">
              <a:avLst/>
            </a:prstGeom>
            <a:solidFill>
              <a:srgbClr val="AFDEF9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</a:rPr>
                <a:t>B</a:t>
              </a:r>
              <a:endParaRPr lang="en-GB" sz="2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36" name="C">
            <a:extLst>
              <a:ext uri="{FF2B5EF4-FFF2-40B4-BE49-F238E27FC236}">
                <a16:creationId xmlns:a16="http://schemas.microsoft.com/office/drawing/2014/main" id="{9D58C983-36F8-A9D9-6398-BD01235380E9}"/>
              </a:ext>
            </a:extLst>
          </p:cNvPr>
          <p:cNvGrpSpPr/>
          <p:nvPr/>
        </p:nvGrpSpPr>
        <p:grpSpPr>
          <a:xfrm>
            <a:off x="5063261" y="4998803"/>
            <a:ext cx="3315119" cy="764476"/>
            <a:chOff x="5063261" y="2218629"/>
            <a:chExt cx="3315119" cy="764476"/>
          </a:xfrm>
        </p:grpSpPr>
        <p:sp>
          <p:nvSpPr>
            <p:cNvPr id="40" name="A Answer">
              <a:extLst>
                <a:ext uri="{FF2B5EF4-FFF2-40B4-BE49-F238E27FC236}">
                  <a16:creationId xmlns:a16="http://schemas.microsoft.com/office/drawing/2014/main" id="{B51E792D-F286-F84B-A3EE-4807F5D6CD91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3315119" cy="76447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468000" algn="ctr"/>
              <a:r>
                <a:rPr lang="en-US" dirty="0">
                  <a:solidFill>
                    <a:schemeClr val="tx1"/>
                  </a:solidFill>
                </a:rPr>
                <a:t>they’re</a:t>
              </a:r>
            </a:p>
          </p:txBody>
        </p:sp>
        <p:sp>
          <p:nvSpPr>
            <p:cNvPr id="47" name="A">
              <a:extLst>
                <a:ext uri="{FF2B5EF4-FFF2-40B4-BE49-F238E27FC236}">
                  <a16:creationId xmlns:a16="http://schemas.microsoft.com/office/drawing/2014/main" id="{5BCDE01C-BB54-B820-7B51-1C28D92E4CF5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782934" cy="764476"/>
            </a:xfrm>
            <a:prstGeom prst="ellipse">
              <a:avLst/>
            </a:prstGeom>
            <a:solidFill>
              <a:srgbClr val="AFDEF9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</a:rPr>
                <a:t>C</a:t>
              </a:r>
              <a:endParaRPr lang="en-GB" sz="2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61C47C4D-10EB-0FE4-3E08-8EF13186DAE3}"/>
              </a:ext>
            </a:extLst>
          </p:cNvPr>
          <p:cNvGrpSpPr/>
          <p:nvPr/>
        </p:nvGrpSpPr>
        <p:grpSpPr>
          <a:xfrm>
            <a:off x="7914092" y="2115366"/>
            <a:ext cx="659540" cy="659540"/>
            <a:chOff x="7914092" y="3946772"/>
            <a:chExt cx="659540" cy="659540"/>
          </a:xfrm>
        </p:grpSpPr>
        <p:sp>
          <p:nvSpPr>
            <p:cNvPr id="37" name="A">
              <a:extLst>
                <a:ext uri="{FF2B5EF4-FFF2-40B4-BE49-F238E27FC236}">
                  <a16:creationId xmlns:a16="http://schemas.microsoft.com/office/drawing/2014/main" id="{1F2665B2-73DF-7D96-FA34-563CF191CFED}"/>
                </a:ext>
              </a:extLst>
            </p:cNvPr>
            <p:cNvSpPr>
              <a:spLocks/>
            </p:cNvSpPr>
            <p:nvPr/>
          </p:nvSpPr>
          <p:spPr>
            <a:xfrm>
              <a:off x="7914092" y="3946772"/>
              <a:ext cx="659540" cy="659540"/>
            </a:xfrm>
            <a:prstGeom prst="ellipse">
              <a:avLst/>
            </a:prstGeom>
            <a:solidFill>
              <a:srgbClr val="ED6C7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4496CFA-7681-AD1E-F019-016CE1B089F9}"/>
                </a:ext>
              </a:extLst>
            </p:cNvPr>
            <p:cNvGrpSpPr/>
            <p:nvPr/>
          </p:nvGrpSpPr>
          <p:grpSpPr>
            <a:xfrm rot="2700000">
              <a:off x="8050373" y="4083053"/>
              <a:ext cx="386978" cy="386978"/>
              <a:chOff x="7502376" y="4404220"/>
              <a:chExt cx="484594" cy="484594"/>
            </a:xfrm>
          </p:grpSpPr>
          <p:cxnSp>
            <p:nvCxnSpPr>
              <p:cNvPr id="9" name="Straight Connector 8">
                <a:extLst>
                  <a:ext uri="{FF2B5EF4-FFF2-40B4-BE49-F238E27FC236}">
                    <a16:creationId xmlns:a16="http://schemas.microsoft.com/office/drawing/2014/main" id="{032B59C1-7367-0B74-E224-011C26B1B3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Straight Connector 22">
                <a:extLst>
                  <a:ext uri="{FF2B5EF4-FFF2-40B4-BE49-F238E27FC236}">
                    <a16:creationId xmlns:a16="http://schemas.microsoft.com/office/drawing/2014/main" id="{4ECF35EC-2377-CCDC-ED42-A1D5B15FD4A4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ABE33CCF-C4AB-CF42-E7B1-FFD0CF48462D}"/>
              </a:ext>
            </a:extLst>
          </p:cNvPr>
          <p:cNvGrpSpPr/>
          <p:nvPr/>
        </p:nvGrpSpPr>
        <p:grpSpPr>
          <a:xfrm>
            <a:off x="7914092" y="5233060"/>
            <a:ext cx="659540" cy="659540"/>
            <a:chOff x="7914092" y="3946772"/>
            <a:chExt cx="659540" cy="659540"/>
          </a:xfrm>
        </p:grpSpPr>
        <p:sp>
          <p:nvSpPr>
            <p:cNvPr id="28" name="A">
              <a:extLst>
                <a:ext uri="{FF2B5EF4-FFF2-40B4-BE49-F238E27FC236}">
                  <a16:creationId xmlns:a16="http://schemas.microsoft.com/office/drawing/2014/main" id="{4492D989-12F1-E327-015F-CA2C9413D822}"/>
                </a:ext>
              </a:extLst>
            </p:cNvPr>
            <p:cNvSpPr>
              <a:spLocks/>
            </p:cNvSpPr>
            <p:nvPr/>
          </p:nvSpPr>
          <p:spPr>
            <a:xfrm>
              <a:off x="7914092" y="3946772"/>
              <a:ext cx="659540" cy="659540"/>
            </a:xfrm>
            <a:prstGeom prst="ellipse">
              <a:avLst/>
            </a:prstGeom>
            <a:solidFill>
              <a:srgbClr val="ED6C7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FD095B0D-BEE2-29F6-9178-4BD7E8344B41}"/>
                </a:ext>
              </a:extLst>
            </p:cNvPr>
            <p:cNvGrpSpPr/>
            <p:nvPr/>
          </p:nvGrpSpPr>
          <p:grpSpPr>
            <a:xfrm rot="2700000">
              <a:off x="8050373" y="4083053"/>
              <a:ext cx="386978" cy="386978"/>
              <a:chOff x="7502376" y="4404220"/>
              <a:chExt cx="484594" cy="484594"/>
            </a:xfrm>
          </p:grpSpPr>
          <p:cxnSp>
            <p:nvCxnSpPr>
              <p:cNvPr id="38" name="Straight Connector 37">
                <a:extLst>
                  <a:ext uri="{FF2B5EF4-FFF2-40B4-BE49-F238E27FC236}">
                    <a16:creationId xmlns:a16="http://schemas.microsoft.com/office/drawing/2014/main" id="{198BBB5A-D9EE-DB5C-6854-7DCFE358B62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Straight Connector 38">
                <a:extLst>
                  <a:ext uri="{FF2B5EF4-FFF2-40B4-BE49-F238E27FC236}">
                    <a16:creationId xmlns:a16="http://schemas.microsoft.com/office/drawing/2014/main" id="{9A6D8D8B-AF8B-71D5-70E4-E2DB6D3C627A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E1EBCA01-61A2-E880-6136-E3DBCBA3C890}"/>
              </a:ext>
            </a:extLst>
          </p:cNvPr>
          <p:cNvGrpSpPr/>
          <p:nvPr/>
        </p:nvGrpSpPr>
        <p:grpSpPr>
          <a:xfrm>
            <a:off x="7914092" y="3665076"/>
            <a:ext cx="659540" cy="659540"/>
            <a:chOff x="7914092" y="3946772"/>
            <a:chExt cx="659540" cy="659540"/>
          </a:xfrm>
        </p:grpSpPr>
        <p:sp>
          <p:nvSpPr>
            <p:cNvPr id="43" name="A">
              <a:extLst>
                <a:ext uri="{FF2B5EF4-FFF2-40B4-BE49-F238E27FC236}">
                  <a16:creationId xmlns:a16="http://schemas.microsoft.com/office/drawing/2014/main" id="{12FE48C7-87B3-1B5F-B13A-6D2201A2F582}"/>
                </a:ext>
              </a:extLst>
            </p:cNvPr>
            <p:cNvSpPr>
              <a:spLocks/>
            </p:cNvSpPr>
            <p:nvPr/>
          </p:nvSpPr>
          <p:spPr>
            <a:xfrm>
              <a:off x="7914092" y="3946772"/>
              <a:ext cx="659540" cy="659540"/>
            </a:xfrm>
            <a:prstGeom prst="ellipse">
              <a:avLst/>
            </a:prstGeom>
            <a:solidFill>
              <a:srgbClr val="B9D36E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id="{BA5C23BD-99E3-9714-C8EC-2C5C58F260DC}"/>
                </a:ext>
              </a:extLst>
            </p:cNvPr>
            <p:cNvGrpSpPr/>
            <p:nvPr/>
          </p:nvGrpSpPr>
          <p:grpSpPr>
            <a:xfrm rot="2700000">
              <a:off x="8144327" y="4022266"/>
              <a:ext cx="151648" cy="435850"/>
              <a:chOff x="7596557" y="4362435"/>
              <a:chExt cx="189902" cy="545795"/>
            </a:xfrm>
          </p:grpSpPr>
          <p:cxnSp>
            <p:nvCxnSpPr>
              <p:cNvPr id="45" name="Straight Connector 44">
                <a:extLst>
                  <a:ext uri="{FF2B5EF4-FFF2-40B4-BE49-F238E27FC236}">
                    <a16:creationId xmlns:a16="http://schemas.microsoft.com/office/drawing/2014/main" id="{2E5072A1-7C6B-F445-3B31-DA4F7BD1174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786459" y="4362435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Straight Connector 45">
                <a:extLst>
                  <a:ext uri="{FF2B5EF4-FFF2-40B4-BE49-F238E27FC236}">
                    <a16:creationId xmlns:a16="http://schemas.microsoft.com/office/drawing/2014/main" id="{58BC47CD-F44E-109A-5AD6-20307808EE81}"/>
                  </a:ext>
                </a:extLst>
              </p:cNvPr>
              <p:cNvCxnSpPr>
                <a:cxnSpLocks/>
              </p:cNvCxnSpPr>
              <p:nvPr/>
            </p:nvCxnSpPr>
            <p:spPr>
              <a:xfrm rot="18900000" flipH="1" flipV="1">
                <a:off x="7596557" y="4724979"/>
                <a:ext cx="183250" cy="183251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" name="Title 3">
            <a:extLst>
              <a:ext uri="{FF2B5EF4-FFF2-40B4-BE49-F238E27FC236}">
                <a16:creationId xmlns:a16="http://schemas.microsoft.com/office/drawing/2014/main" id="{58C883FE-D5E4-AD31-380B-6093AD4C9D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/>
              <a:t>The boys put </a:t>
            </a:r>
            <a:r>
              <a:rPr lang="en-US" sz="2800" u="sng" dirty="0"/>
              <a:t>         </a:t>
            </a:r>
            <a:r>
              <a:rPr lang="en-US" sz="2800" dirty="0"/>
              <a:t> hands up at the same time.</a:t>
            </a:r>
            <a:endParaRPr lang="en-GB" sz="2800" dirty="0"/>
          </a:p>
        </p:txBody>
      </p:sp>
      <p:pic>
        <p:nvPicPr>
          <p:cNvPr id="3" name="Picture 2" descr="A cartoon of a child&#10;&#10;Description automatically generated with low confidence">
            <a:extLst>
              <a:ext uri="{FF2B5EF4-FFF2-40B4-BE49-F238E27FC236}">
                <a16:creationId xmlns:a16="http://schemas.microsoft.com/office/drawing/2014/main" id="{D26DB1D1-37A0-A886-B3D6-C9CDD8164B1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3166" y="2000817"/>
            <a:ext cx="1823257" cy="3891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7171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A">
            <a:extLst>
              <a:ext uri="{FF2B5EF4-FFF2-40B4-BE49-F238E27FC236}">
                <a16:creationId xmlns:a16="http://schemas.microsoft.com/office/drawing/2014/main" id="{DC8CFB52-28EB-5C52-FE39-BDBF9E65EFB6}"/>
              </a:ext>
            </a:extLst>
          </p:cNvPr>
          <p:cNvGrpSpPr/>
          <p:nvPr/>
        </p:nvGrpSpPr>
        <p:grpSpPr>
          <a:xfrm>
            <a:off x="5063261" y="1899383"/>
            <a:ext cx="3315119" cy="764476"/>
            <a:chOff x="5063261" y="2218629"/>
            <a:chExt cx="3315119" cy="764476"/>
          </a:xfrm>
        </p:grpSpPr>
        <p:sp>
          <p:nvSpPr>
            <p:cNvPr id="17" name="A Answer">
              <a:extLst>
                <a:ext uri="{FF2B5EF4-FFF2-40B4-BE49-F238E27FC236}">
                  <a16:creationId xmlns:a16="http://schemas.microsoft.com/office/drawing/2014/main" id="{604D456A-54D7-4A28-8B84-41D054E88846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3315119" cy="76447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468000" algn="ctr">
                <a:spcBef>
                  <a:spcPts val="8400"/>
                </a:spcBef>
              </a:pPr>
              <a:r>
                <a:rPr lang="en-US" dirty="0">
                  <a:solidFill>
                    <a:schemeClr val="tx1"/>
                  </a:solidFill>
                </a:rPr>
                <a:t>there</a:t>
              </a:r>
            </a:p>
          </p:txBody>
        </p:sp>
        <p:sp>
          <p:nvSpPr>
            <p:cNvPr id="18" name="A">
              <a:extLst>
                <a:ext uri="{FF2B5EF4-FFF2-40B4-BE49-F238E27FC236}">
                  <a16:creationId xmlns:a16="http://schemas.microsoft.com/office/drawing/2014/main" id="{7145B589-F30A-42AA-A30F-77D182A94D91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782934" cy="764476"/>
            </a:xfrm>
            <a:prstGeom prst="ellipse">
              <a:avLst/>
            </a:prstGeom>
            <a:solidFill>
              <a:srgbClr val="AFDEF9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</a:rPr>
                <a:t>A</a:t>
              </a:r>
              <a:endParaRPr lang="en-GB" sz="2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E1EBCA01-61A2-E880-6136-E3DBCBA3C890}"/>
              </a:ext>
            </a:extLst>
          </p:cNvPr>
          <p:cNvGrpSpPr/>
          <p:nvPr/>
        </p:nvGrpSpPr>
        <p:grpSpPr>
          <a:xfrm>
            <a:off x="7914092" y="2118208"/>
            <a:ext cx="659540" cy="659540"/>
            <a:chOff x="7914092" y="3946772"/>
            <a:chExt cx="659540" cy="659540"/>
          </a:xfrm>
        </p:grpSpPr>
        <p:sp>
          <p:nvSpPr>
            <p:cNvPr id="43" name="A">
              <a:extLst>
                <a:ext uri="{FF2B5EF4-FFF2-40B4-BE49-F238E27FC236}">
                  <a16:creationId xmlns:a16="http://schemas.microsoft.com/office/drawing/2014/main" id="{12FE48C7-87B3-1B5F-B13A-6D2201A2F582}"/>
                </a:ext>
              </a:extLst>
            </p:cNvPr>
            <p:cNvSpPr>
              <a:spLocks/>
            </p:cNvSpPr>
            <p:nvPr/>
          </p:nvSpPr>
          <p:spPr>
            <a:xfrm>
              <a:off x="7914092" y="3946772"/>
              <a:ext cx="659540" cy="659540"/>
            </a:xfrm>
            <a:prstGeom prst="ellipse">
              <a:avLst/>
            </a:prstGeom>
            <a:solidFill>
              <a:srgbClr val="B9D36E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id="{BA5C23BD-99E3-9714-C8EC-2C5C58F260DC}"/>
                </a:ext>
              </a:extLst>
            </p:cNvPr>
            <p:cNvGrpSpPr/>
            <p:nvPr/>
          </p:nvGrpSpPr>
          <p:grpSpPr>
            <a:xfrm rot="2700000">
              <a:off x="8144327" y="4022266"/>
              <a:ext cx="151648" cy="435850"/>
              <a:chOff x="7596557" y="4362435"/>
              <a:chExt cx="189902" cy="545795"/>
            </a:xfrm>
          </p:grpSpPr>
          <p:cxnSp>
            <p:nvCxnSpPr>
              <p:cNvPr id="45" name="Straight Connector 44">
                <a:extLst>
                  <a:ext uri="{FF2B5EF4-FFF2-40B4-BE49-F238E27FC236}">
                    <a16:creationId xmlns:a16="http://schemas.microsoft.com/office/drawing/2014/main" id="{2E5072A1-7C6B-F445-3B31-DA4F7BD1174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786459" y="4362435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Straight Connector 45">
                <a:extLst>
                  <a:ext uri="{FF2B5EF4-FFF2-40B4-BE49-F238E27FC236}">
                    <a16:creationId xmlns:a16="http://schemas.microsoft.com/office/drawing/2014/main" id="{58BC47CD-F44E-109A-5AD6-20307808EE81}"/>
                  </a:ext>
                </a:extLst>
              </p:cNvPr>
              <p:cNvCxnSpPr>
                <a:cxnSpLocks/>
              </p:cNvCxnSpPr>
              <p:nvPr/>
            </p:nvCxnSpPr>
            <p:spPr>
              <a:xfrm rot="18900000" flipH="1" flipV="1">
                <a:off x="7596557" y="4724979"/>
                <a:ext cx="183250" cy="183251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8" name="B">
            <a:extLst>
              <a:ext uri="{FF2B5EF4-FFF2-40B4-BE49-F238E27FC236}">
                <a16:creationId xmlns:a16="http://schemas.microsoft.com/office/drawing/2014/main" id="{2961A196-1F6C-38FB-5C5C-E1552B1254C4}"/>
              </a:ext>
            </a:extLst>
          </p:cNvPr>
          <p:cNvGrpSpPr/>
          <p:nvPr/>
        </p:nvGrpSpPr>
        <p:grpSpPr>
          <a:xfrm>
            <a:off x="5063261" y="3449093"/>
            <a:ext cx="3315119" cy="764476"/>
            <a:chOff x="5063261" y="2218629"/>
            <a:chExt cx="3315119" cy="764476"/>
          </a:xfrm>
        </p:grpSpPr>
        <p:sp>
          <p:nvSpPr>
            <p:cNvPr id="49" name="A Answer">
              <a:extLst>
                <a:ext uri="{FF2B5EF4-FFF2-40B4-BE49-F238E27FC236}">
                  <a16:creationId xmlns:a16="http://schemas.microsoft.com/office/drawing/2014/main" id="{1CBCA88A-90DD-74F8-5E0F-D3897D9BFF27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3315119" cy="76447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468000" algn="ctr"/>
              <a:r>
                <a:rPr lang="en-US" dirty="0">
                  <a:solidFill>
                    <a:schemeClr val="tx1"/>
                  </a:solidFill>
                </a:rPr>
                <a:t>their</a:t>
              </a:r>
            </a:p>
          </p:txBody>
        </p:sp>
        <p:sp>
          <p:nvSpPr>
            <p:cNvPr id="50" name="A">
              <a:extLst>
                <a:ext uri="{FF2B5EF4-FFF2-40B4-BE49-F238E27FC236}">
                  <a16:creationId xmlns:a16="http://schemas.microsoft.com/office/drawing/2014/main" id="{011198C1-E900-C7B9-47D3-626D054024AE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782934" cy="764476"/>
            </a:xfrm>
            <a:prstGeom prst="ellipse">
              <a:avLst/>
            </a:prstGeom>
            <a:solidFill>
              <a:srgbClr val="AFDEF9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</a:rPr>
                <a:t>B</a:t>
              </a:r>
              <a:endParaRPr lang="en-GB" sz="2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61C47C4D-10EB-0FE4-3E08-8EF13186DAE3}"/>
              </a:ext>
            </a:extLst>
          </p:cNvPr>
          <p:cNvGrpSpPr/>
          <p:nvPr/>
        </p:nvGrpSpPr>
        <p:grpSpPr>
          <a:xfrm>
            <a:off x="7914092" y="3665076"/>
            <a:ext cx="659540" cy="659540"/>
            <a:chOff x="7914092" y="3946772"/>
            <a:chExt cx="659540" cy="659540"/>
          </a:xfrm>
        </p:grpSpPr>
        <p:sp>
          <p:nvSpPr>
            <p:cNvPr id="37" name="A">
              <a:extLst>
                <a:ext uri="{FF2B5EF4-FFF2-40B4-BE49-F238E27FC236}">
                  <a16:creationId xmlns:a16="http://schemas.microsoft.com/office/drawing/2014/main" id="{1F2665B2-73DF-7D96-FA34-563CF191CFED}"/>
                </a:ext>
              </a:extLst>
            </p:cNvPr>
            <p:cNvSpPr>
              <a:spLocks/>
            </p:cNvSpPr>
            <p:nvPr/>
          </p:nvSpPr>
          <p:spPr>
            <a:xfrm>
              <a:off x="7914092" y="3946772"/>
              <a:ext cx="659540" cy="659540"/>
            </a:xfrm>
            <a:prstGeom prst="ellipse">
              <a:avLst/>
            </a:prstGeom>
            <a:solidFill>
              <a:srgbClr val="ED6C7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4496CFA-7681-AD1E-F019-016CE1B089F9}"/>
                </a:ext>
              </a:extLst>
            </p:cNvPr>
            <p:cNvGrpSpPr/>
            <p:nvPr/>
          </p:nvGrpSpPr>
          <p:grpSpPr>
            <a:xfrm rot="2700000">
              <a:off x="8050373" y="4083053"/>
              <a:ext cx="386978" cy="386978"/>
              <a:chOff x="7502376" y="4404220"/>
              <a:chExt cx="484594" cy="484594"/>
            </a:xfrm>
          </p:grpSpPr>
          <p:cxnSp>
            <p:nvCxnSpPr>
              <p:cNvPr id="9" name="Straight Connector 8">
                <a:extLst>
                  <a:ext uri="{FF2B5EF4-FFF2-40B4-BE49-F238E27FC236}">
                    <a16:creationId xmlns:a16="http://schemas.microsoft.com/office/drawing/2014/main" id="{032B59C1-7367-0B74-E224-011C26B1B3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Straight Connector 22">
                <a:extLst>
                  <a:ext uri="{FF2B5EF4-FFF2-40B4-BE49-F238E27FC236}">
                    <a16:creationId xmlns:a16="http://schemas.microsoft.com/office/drawing/2014/main" id="{4ECF35EC-2377-CCDC-ED42-A1D5B15FD4A4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1" name="C">
            <a:extLst>
              <a:ext uri="{FF2B5EF4-FFF2-40B4-BE49-F238E27FC236}">
                <a16:creationId xmlns:a16="http://schemas.microsoft.com/office/drawing/2014/main" id="{AACC472B-17ED-C7DE-AA91-61DB50148F78}"/>
              </a:ext>
            </a:extLst>
          </p:cNvPr>
          <p:cNvGrpSpPr/>
          <p:nvPr/>
        </p:nvGrpSpPr>
        <p:grpSpPr>
          <a:xfrm>
            <a:off x="5063261" y="4998803"/>
            <a:ext cx="3315119" cy="764476"/>
            <a:chOff x="5063261" y="2218629"/>
            <a:chExt cx="3315119" cy="764476"/>
          </a:xfrm>
        </p:grpSpPr>
        <p:sp>
          <p:nvSpPr>
            <p:cNvPr id="52" name="A Answer">
              <a:extLst>
                <a:ext uri="{FF2B5EF4-FFF2-40B4-BE49-F238E27FC236}">
                  <a16:creationId xmlns:a16="http://schemas.microsoft.com/office/drawing/2014/main" id="{6F1BBECE-4B60-CE90-C78E-A15FC85CDEBB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3315119" cy="76447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468000" algn="ctr"/>
              <a:r>
                <a:rPr lang="en-US" dirty="0">
                  <a:solidFill>
                    <a:schemeClr val="tx1"/>
                  </a:solidFill>
                </a:rPr>
                <a:t>they’re</a:t>
              </a:r>
            </a:p>
          </p:txBody>
        </p:sp>
        <p:sp>
          <p:nvSpPr>
            <p:cNvPr id="53" name="A">
              <a:extLst>
                <a:ext uri="{FF2B5EF4-FFF2-40B4-BE49-F238E27FC236}">
                  <a16:creationId xmlns:a16="http://schemas.microsoft.com/office/drawing/2014/main" id="{CEEFE9F7-5721-CFC6-E277-83A3B4E7A361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782934" cy="764476"/>
            </a:xfrm>
            <a:prstGeom prst="ellipse">
              <a:avLst/>
            </a:prstGeom>
            <a:solidFill>
              <a:srgbClr val="AFDEF9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</a:rPr>
                <a:t>C</a:t>
              </a:r>
              <a:endParaRPr lang="en-GB" sz="2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ABE33CCF-C4AB-CF42-E7B1-FFD0CF48462D}"/>
              </a:ext>
            </a:extLst>
          </p:cNvPr>
          <p:cNvGrpSpPr/>
          <p:nvPr/>
        </p:nvGrpSpPr>
        <p:grpSpPr>
          <a:xfrm>
            <a:off x="7914092" y="5233060"/>
            <a:ext cx="659540" cy="659540"/>
            <a:chOff x="7914092" y="3946772"/>
            <a:chExt cx="659540" cy="659540"/>
          </a:xfrm>
        </p:grpSpPr>
        <p:sp>
          <p:nvSpPr>
            <p:cNvPr id="28" name="A">
              <a:extLst>
                <a:ext uri="{FF2B5EF4-FFF2-40B4-BE49-F238E27FC236}">
                  <a16:creationId xmlns:a16="http://schemas.microsoft.com/office/drawing/2014/main" id="{4492D989-12F1-E327-015F-CA2C9413D822}"/>
                </a:ext>
              </a:extLst>
            </p:cNvPr>
            <p:cNvSpPr>
              <a:spLocks/>
            </p:cNvSpPr>
            <p:nvPr/>
          </p:nvSpPr>
          <p:spPr>
            <a:xfrm>
              <a:off x="7914092" y="3946772"/>
              <a:ext cx="659540" cy="659540"/>
            </a:xfrm>
            <a:prstGeom prst="ellipse">
              <a:avLst/>
            </a:prstGeom>
            <a:solidFill>
              <a:srgbClr val="ED6C7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FD095B0D-BEE2-29F6-9178-4BD7E8344B41}"/>
                </a:ext>
              </a:extLst>
            </p:cNvPr>
            <p:cNvGrpSpPr/>
            <p:nvPr/>
          </p:nvGrpSpPr>
          <p:grpSpPr>
            <a:xfrm rot="2700000">
              <a:off x="8050373" y="4083053"/>
              <a:ext cx="386978" cy="386978"/>
              <a:chOff x="7502376" y="4404220"/>
              <a:chExt cx="484594" cy="484594"/>
            </a:xfrm>
          </p:grpSpPr>
          <p:cxnSp>
            <p:nvCxnSpPr>
              <p:cNvPr id="38" name="Straight Connector 37">
                <a:extLst>
                  <a:ext uri="{FF2B5EF4-FFF2-40B4-BE49-F238E27FC236}">
                    <a16:creationId xmlns:a16="http://schemas.microsoft.com/office/drawing/2014/main" id="{198BBB5A-D9EE-DB5C-6854-7DCFE358B62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Straight Connector 38">
                <a:extLst>
                  <a:ext uri="{FF2B5EF4-FFF2-40B4-BE49-F238E27FC236}">
                    <a16:creationId xmlns:a16="http://schemas.microsoft.com/office/drawing/2014/main" id="{9A6D8D8B-AF8B-71D5-70E4-E2DB6D3C627A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" name="Title 3">
            <a:extLst>
              <a:ext uri="{FF2B5EF4-FFF2-40B4-BE49-F238E27FC236}">
                <a16:creationId xmlns:a16="http://schemas.microsoft.com/office/drawing/2014/main" id="{66361083-F0F0-5B12-AC29-0CA91170E1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416459"/>
            <a:ext cx="8220075" cy="1025051"/>
          </a:xfrm>
        </p:spPr>
        <p:txBody>
          <a:bodyPr/>
          <a:lstStyle/>
          <a:p>
            <a:r>
              <a:rPr lang="en-US" sz="2800" dirty="0"/>
              <a:t>“Look at that beautiful rainbow over </a:t>
            </a:r>
            <a:r>
              <a:rPr lang="en-US" sz="2800" u="sng" dirty="0"/>
              <a:t>          </a:t>
            </a:r>
            <a:r>
              <a:rPr lang="en-US" sz="2800" dirty="0"/>
              <a:t>!” she gasped.</a:t>
            </a:r>
            <a:endParaRPr lang="en-GB" sz="2800" dirty="0"/>
          </a:p>
        </p:txBody>
      </p:sp>
      <p:pic>
        <p:nvPicPr>
          <p:cNvPr id="3" name="Picture 2" descr="A picture containing transport, aircraft, balloon&#10;&#10;Description automatically generated">
            <a:extLst>
              <a:ext uri="{FF2B5EF4-FFF2-40B4-BE49-F238E27FC236}">
                <a16:creationId xmlns:a16="http://schemas.microsoft.com/office/drawing/2014/main" id="{35A90482-77E8-A69E-2FC3-F0E0A0C5EF4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693" y="3037050"/>
            <a:ext cx="3623542" cy="1588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8792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" name="A">
            <a:extLst>
              <a:ext uri="{FF2B5EF4-FFF2-40B4-BE49-F238E27FC236}">
                <a16:creationId xmlns:a16="http://schemas.microsoft.com/office/drawing/2014/main" id="{013D6F89-0936-39F3-1521-C974111FF355}"/>
              </a:ext>
            </a:extLst>
          </p:cNvPr>
          <p:cNvGrpSpPr/>
          <p:nvPr/>
        </p:nvGrpSpPr>
        <p:grpSpPr>
          <a:xfrm>
            <a:off x="5063261" y="1899383"/>
            <a:ext cx="3315119" cy="764476"/>
            <a:chOff x="5063261" y="2218629"/>
            <a:chExt cx="3315119" cy="764476"/>
          </a:xfrm>
        </p:grpSpPr>
        <p:sp>
          <p:nvSpPr>
            <p:cNvPr id="56" name="A Answer">
              <a:extLst>
                <a:ext uri="{FF2B5EF4-FFF2-40B4-BE49-F238E27FC236}">
                  <a16:creationId xmlns:a16="http://schemas.microsoft.com/office/drawing/2014/main" id="{A049E1EE-51D5-79E4-D031-06F3050405DC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3315119" cy="76447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468000" algn="ctr">
                <a:spcBef>
                  <a:spcPts val="8400"/>
                </a:spcBef>
              </a:pPr>
              <a:r>
                <a:rPr lang="en-US" dirty="0">
                  <a:solidFill>
                    <a:schemeClr val="tx1"/>
                  </a:solidFill>
                </a:rPr>
                <a:t>there</a:t>
              </a:r>
            </a:p>
          </p:txBody>
        </p:sp>
        <p:sp>
          <p:nvSpPr>
            <p:cNvPr id="57" name="A">
              <a:extLst>
                <a:ext uri="{FF2B5EF4-FFF2-40B4-BE49-F238E27FC236}">
                  <a16:creationId xmlns:a16="http://schemas.microsoft.com/office/drawing/2014/main" id="{EA3BA50D-2A1C-74E4-B079-9CE05DF5596A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782934" cy="764476"/>
            </a:xfrm>
            <a:prstGeom prst="ellipse">
              <a:avLst/>
            </a:prstGeom>
            <a:solidFill>
              <a:srgbClr val="AFDEF9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</a:rPr>
                <a:t>A</a:t>
              </a:r>
              <a:endParaRPr lang="en-GB" sz="2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58" name="B">
            <a:extLst>
              <a:ext uri="{FF2B5EF4-FFF2-40B4-BE49-F238E27FC236}">
                <a16:creationId xmlns:a16="http://schemas.microsoft.com/office/drawing/2014/main" id="{4EEEC7D6-7DF4-9A54-730D-F8290F383246}"/>
              </a:ext>
            </a:extLst>
          </p:cNvPr>
          <p:cNvGrpSpPr/>
          <p:nvPr/>
        </p:nvGrpSpPr>
        <p:grpSpPr>
          <a:xfrm>
            <a:off x="5063261" y="3449093"/>
            <a:ext cx="3315119" cy="764476"/>
            <a:chOff x="5063261" y="2218629"/>
            <a:chExt cx="3315119" cy="764476"/>
          </a:xfrm>
        </p:grpSpPr>
        <p:sp>
          <p:nvSpPr>
            <p:cNvPr id="59" name="A Answer">
              <a:extLst>
                <a:ext uri="{FF2B5EF4-FFF2-40B4-BE49-F238E27FC236}">
                  <a16:creationId xmlns:a16="http://schemas.microsoft.com/office/drawing/2014/main" id="{71B3875F-9CC7-3C2F-AD65-E82396523DB0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3315119" cy="76447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468000" algn="ctr"/>
              <a:r>
                <a:rPr lang="en-US" dirty="0">
                  <a:solidFill>
                    <a:schemeClr val="tx1"/>
                  </a:solidFill>
                </a:rPr>
                <a:t>their</a:t>
              </a:r>
            </a:p>
          </p:txBody>
        </p:sp>
        <p:sp>
          <p:nvSpPr>
            <p:cNvPr id="60" name="A">
              <a:extLst>
                <a:ext uri="{FF2B5EF4-FFF2-40B4-BE49-F238E27FC236}">
                  <a16:creationId xmlns:a16="http://schemas.microsoft.com/office/drawing/2014/main" id="{0B4AF0E1-DEB7-9B95-90FF-B3A90A270F5E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782934" cy="764476"/>
            </a:xfrm>
            <a:prstGeom prst="ellipse">
              <a:avLst/>
            </a:prstGeom>
            <a:solidFill>
              <a:srgbClr val="AFDEF9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</a:rPr>
                <a:t>B</a:t>
              </a:r>
              <a:endParaRPr lang="en-GB" sz="2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61" name="C">
            <a:extLst>
              <a:ext uri="{FF2B5EF4-FFF2-40B4-BE49-F238E27FC236}">
                <a16:creationId xmlns:a16="http://schemas.microsoft.com/office/drawing/2014/main" id="{93FE6A59-323A-0C89-805D-E0AED367CEF7}"/>
              </a:ext>
            </a:extLst>
          </p:cNvPr>
          <p:cNvGrpSpPr/>
          <p:nvPr/>
        </p:nvGrpSpPr>
        <p:grpSpPr>
          <a:xfrm>
            <a:off x="5063261" y="4998803"/>
            <a:ext cx="3315119" cy="764476"/>
            <a:chOff x="5063261" y="2218629"/>
            <a:chExt cx="3315119" cy="764476"/>
          </a:xfrm>
        </p:grpSpPr>
        <p:sp>
          <p:nvSpPr>
            <p:cNvPr id="62" name="A Answer">
              <a:extLst>
                <a:ext uri="{FF2B5EF4-FFF2-40B4-BE49-F238E27FC236}">
                  <a16:creationId xmlns:a16="http://schemas.microsoft.com/office/drawing/2014/main" id="{7AF5AE8D-50B5-5C5D-9EC2-4C1C50E3C58F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3315119" cy="76447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468000" algn="ctr"/>
              <a:r>
                <a:rPr lang="en-US" dirty="0">
                  <a:solidFill>
                    <a:schemeClr val="tx1"/>
                  </a:solidFill>
                </a:rPr>
                <a:t>they’re</a:t>
              </a:r>
            </a:p>
          </p:txBody>
        </p:sp>
        <p:sp>
          <p:nvSpPr>
            <p:cNvPr id="63" name="A">
              <a:extLst>
                <a:ext uri="{FF2B5EF4-FFF2-40B4-BE49-F238E27FC236}">
                  <a16:creationId xmlns:a16="http://schemas.microsoft.com/office/drawing/2014/main" id="{3371DD4A-8A45-D435-889F-C930EF37AEB8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782934" cy="764476"/>
            </a:xfrm>
            <a:prstGeom prst="ellipse">
              <a:avLst/>
            </a:prstGeom>
            <a:solidFill>
              <a:srgbClr val="AFDEF9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</a:rPr>
                <a:t>C</a:t>
              </a:r>
              <a:endParaRPr lang="en-GB" sz="2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61C47C4D-10EB-0FE4-3E08-8EF13186DAE3}"/>
              </a:ext>
            </a:extLst>
          </p:cNvPr>
          <p:cNvGrpSpPr/>
          <p:nvPr/>
        </p:nvGrpSpPr>
        <p:grpSpPr>
          <a:xfrm>
            <a:off x="7914092" y="2115366"/>
            <a:ext cx="659540" cy="659540"/>
            <a:chOff x="7914092" y="3946772"/>
            <a:chExt cx="659540" cy="659540"/>
          </a:xfrm>
        </p:grpSpPr>
        <p:sp>
          <p:nvSpPr>
            <p:cNvPr id="37" name="A">
              <a:extLst>
                <a:ext uri="{FF2B5EF4-FFF2-40B4-BE49-F238E27FC236}">
                  <a16:creationId xmlns:a16="http://schemas.microsoft.com/office/drawing/2014/main" id="{1F2665B2-73DF-7D96-FA34-563CF191CFED}"/>
                </a:ext>
              </a:extLst>
            </p:cNvPr>
            <p:cNvSpPr>
              <a:spLocks/>
            </p:cNvSpPr>
            <p:nvPr/>
          </p:nvSpPr>
          <p:spPr>
            <a:xfrm>
              <a:off x="7914092" y="3946772"/>
              <a:ext cx="659540" cy="659540"/>
            </a:xfrm>
            <a:prstGeom prst="ellipse">
              <a:avLst/>
            </a:prstGeom>
            <a:solidFill>
              <a:srgbClr val="ED6C7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4496CFA-7681-AD1E-F019-016CE1B089F9}"/>
                </a:ext>
              </a:extLst>
            </p:cNvPr>
            <p:cNvGrpSpPr/>
            <p:nvPr/>
          </p:nvGrpSpPr>
          <p:grpSpPr>
            <a:xfrm rot="2700000">
              <a:off x="8050373" y="4083053"/>
              <a:ext cx="386978" cy="386978"/>
              <a:chOff x="7502376" y="4404220"/>
              <a:chExt cx="484594" cy="484594"/>
            </a:xfrm>
          </p:grpSpPr>
          <p:cxnSp>
            <p:nvCxnSpPr>
              <p:cNvPr id="9" name="Straight Connector 8">
                <a:extLst>
                  <a:ext uri="{FF2B5EF4-FFF2-40B4-BE49-F238E27FC236}">
                    <a16:creationId xmlns:a16="http://schemas.microsoft.com/office/drawing/2014/main" id="{032B59C1-7367-0B74-E224-011C26B1B3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Straight Connector 22">
                <a:extLst>
                  <a:ext uri="{FF2B5EF4-FFF2-40B4-BE49-F238E27FC236}">
                    <a16:creationId xmlns:a16="http://schemas.microsoft.com/office/drawing/2014/main" id="{4ECF35EC-2377-CCDC-ED42-A1D5B15FD4A4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E1EBCA01-61A2-E880-6136-E3DBCBA3C890}"/>
              </a:ext>
            </a:extLst>
          </p:cNvPr>
          <p:cNvGrpSpPr/>
          <p:nvPr/>
        </p:nvGrpSpPr>
        <p:grpSpPr>
          <a:xfrm>
            <a:off x="7914092" y="5213730"/>
            <a:ext cx="659540" cy="659540"/>
            <a:chOff x="7914092" y="3946772"/>
            <a:chExt cx="659540" cy="659540"/>
          </a:xfrm>
        </p:grpSpPr>
        <p:sp>
          <p:nvSpPr>
            <p:cNvPr id="43" name="A">
              <a:extLst>
                <a:ext uri="{FF2B5EF4-FFF2-40B4-BE49-F238E27FC236}">
                  <a16:creationId xmlns:a16="http://schemas.microsoft.com/office/drawing/2014/main" id="{12FE48C7-87B3-1B5F-B13A-6D2201A2F582}"/>
                </a:ext>
              </a:extLst>
            </p:cNvPr>
            <p:cNvSpPr>
              <a:spLocks/>
            </p:cNvSpPr>
            <p:nvPr/>
          </p:nvSpPr>
          <p:spPr>
            <a:xfrm>
              <a:off x="7914092" y="3946772"/>
              <a:ext cx="659540" cy="659540"/>
            </a:xfrm>
            <a:prstGeom prst="ellipse">
              <a:avLst/>
            </a:prstGeom>
            <a:solidFill>
              <a:srgbClr val="B9D36E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id="{BA5C23BD-99E3-9714-C8EC-2C5C58F260DC}"/>
                </a:ext>
              </a:extLst>
            </p:cNvPr>
            <p:cNvGrpSpPr/>
            <p:nvPr/>
          </p:nvGrpSpPr>
          <p:grpSpPr>
            <a:xfrm rot="2700000">
              <a:off x="8144327" y="4022266"/>
              <a:ext cx="151648" cy="435850"/>
              <a:chOff x="7596557" y="4362435"/>
              <a:chExt cx="189902" cy="545795"/>
            </a:xfrm>
          </p:grpSpPr>
          <p:cxnSp>
            <p:nvCxnSpPr>
              <p:cNvPr id="45" name="Straight Connector 44">
                <a:extLst>
                  <a:ext uri="{FF2B5EF4-FFF2-40B4-BE49-F238E27FC236}">
                    <a16:creationId xmlns:a16="http://schemas.microsoft.com/office/drawing/2014/main" id="{2E5072A1-7C6B-F445-3B31-DA4F7BD1174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786459" y="4362435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Straight Connector 45">
                <a:extLst>
                  <a:ext uri="{FF2B5EF4-FFF2-40B4-BE49-F238E27FC236}">
                    <a16:creationId xmlns:a16="http://schemas.microsoft.com/office/drawing/2014/main" id="{58BC47CD-F44E-109A-5AD6-20307808EE81}"/>
                  </a:ext>
                </a:extLst>
              </p:cNvPr>
              <p:cNvCxnSpPr>
                <a:cxnSpLocks/>
              </p:cNvCxnSpPr>
              <p:nvPr/>
            </p:nvCxnSpPr>
            <p:spPr>
              <a:xfrm rot="18900000" flipH="1" flipV="1">
                <a:off x="7596557" y="4724979"/>
                <a:ext cx="183250" cy="183251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3EC0A302-2360-535B-79BE-20819A3EECC4}"/>
              </a:ext>
            </a:extLst>
          </p:cNvPr>
          <p:cNvGrpSpPr/>
          <p:nvPr/>
        </p:nvGrpSpPr>
        <p:grpSpPr>
          <a:xfrm>
            <a:off x="7914092" y="3659566"/>
            <a:ext cx="659540" cy="659540"/>
            <a:chOff x="7914092" y="3946772"/>
            <a:chExt cx="659540" cy="659540"/>
          </a:xfrm>
        </p:grpSpPr>
        <p:sp>
          <p:nvSpPr>
            <p:cNvPr id="36" name="A">
              <a:extLst>
                <a:ext uri="{FF2B5EF4-FFF2-40B4-BE49-F238E27FC236}">
                  <a16:creationId xmlns:a16="http://schemas.microsoft.com/office/drawing/2014/main" id="{AC321E56-CFC9-DBAD-4A85-D293584483BE}"/>
                </a:ext>
              </a:extLst>
            </p:cNvPr>
            <p:cNvSpPr>
              <a:spLocks/>
            </p:cNvSpPr>
            <p:nvPr/>
          </p:nvSpPr>
          <p:spPr>
            <a:xfrm>
              <a:off x="7914092" y="3946772"/>
              <a:ext cx="659540" cy="659540"/>
            </a:xfrm>
            <a:prstGeom prst="ellipse">
              <a:avLst/>
            </a:prstGeom>
            <a:solidFill>
              <a:srgbClr val="ED6C7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id="{0E41FFE1-39C2-7D9A-C2E0-9FAA5EEBA441}"/>
                </a:ext>
              </a:extLst>
            </p:cNvPr>
            <p:cNvGrpSpPr/>
            <p:nvPr/>
          </p:nvGrpSpPr>
          <p:grpSpPr>
            <a:xfrm rot="2700000">
              <a:off x="8050373" y="4083053"/>
              <a:ext cx="386978" cy="386978"/>
              <a:chOff x="7502376" y="4404220"/>
              <a:chExt cx="484594" cy="484594"/>
            </a:xfrm>
          </p:grpSpPr>
          <p:cxnSp>
            <p:nvCxnSpPr>
              <p:cNvPr id="47" name="Straight Connector 46">
                <a:extLst>
                  <a:ext uri="{FF2B5EF4-FFF2-40B4-BE49-F238E27FC236}">
                    <a16:creationId xmlns:a16="http://schemas.microsoft.com/office/drawing/2014/main" id="{50FA3226-5AA8-29E1-1F22-4A1D5C584DB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Straight Connector 53">
                <a:extLst>
                  <a:ext uri="{FF2B5EF4-FFF2-40B4-BE49-F238E27FC236}">
                    <a16:creationId xmlns:a16="http://schemas.microsoft.com/office/drawing/2014/main" id="{37E6B56E-AC70-A0FE-ECF4-4A901497F25A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" name="Title 3">
            <a:extLst>
              <a:ext uri="{FF2B5EF4-FFF2-40B4-BE49-F238E27FC236}">
                <a16:creationId xmlns:a16="http://schemas.microsoft.com/office/drawing/2014/main" id="{D1368D4B-03F8-1EC6-2034-B868E078BC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Are you sure </a:t>
            </a:r>
            <a:r>
              <a:rPr lang="en-US" u="sng" dirty="0"/>
              <a:t>           </a:t>
            </a:r>
            <a:r>
              <a:rPr lang="en-US" dirty="0"/>
              <a:t> not real?</a:t>
            </a:r>
            <a:endParaRPr lang="en-GB" dirty="0"/>
          </a:p>
        </p:txBody>
      </p:sp>
      <p:pic>
        <p:nvPicPr>
          <p:cNvPr id="3" name="Picture 2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126130A1-3714-0D10-A89F-1E7C3E8BC0B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594" y="2498094"/>
            <a:ext cx="3772055" cy="2529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8587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A">
            <a:extLst>
              <a:ext uri="{FF2B5EF4-FFF2-40B4-BE49-F238E27FC236}">
                <a16:creationId xmlns:a16="http://schemas.microsoft.com/office/drawing/2014/main" id="{FED6697B-C541-5DA8-6F1B-A997C4811078}"/>
              </a:ext>
            </a:extLst>
          </p:cNvPr>
          <p:cNvGrpSpPr/>
          <p:nvPr/>
        </p:nvGrpSpPr>
        <p:grpSpPr>
          <a:xfrm>
            <a:off x="5063261" y="1899383"/>
            <a:ext cx="3315119" cy="764476"/>
            <a:chOff x="5063261" y="2218629"/>
            <a:chExt cx="3315119" cy="764476"/>
          </a:xfrm>
        </p:grpSpPr>
        <p:sp>
          <p:nvSpPr>
            <p:cNvPr id="31" name="A Answer">
              <a:extLst>
                <a:ext uri="{FF2B5EF4-FFF2-40B4-BE49-F238E27FC236}">
                  <a16:creationId xmlns:a16="http://schemas.microsoft.com/office/drawing/2014/main" id="{689FB960-C1F9-7F1D-C688-D7584F208C14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3315119" cy="76447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468000" algn="ctr">
                <a:spcBef>
                  <a:spcPts val="8400"/>
                </a:spcBef>
              </a:pPr>
              <a:r>
                <a:rPr lang="en-US" dirty="0">
                  <a:solidFill>
                    <a:schemeClr val="tx1"/>
                  </a:solidFill>
                </a:rPr>
                <a:t>There</a:t>
              </a:r>
            </a:p>
          </p:txBody>
        </p:sp>
        <p:sp>
          <p:nvSpPr>
            <p:cNvPr id="32" name="A">
              <a:extLst>
                <a:ext uri="{FF2B5EF4-FFF2-40B4-BE49-F238E27FC236}">
                  <a16:creationId xmlns:a16="http://schemas.microsoft.com/office/drawing/2014/main" id="{5502F79A-4C72-A15E-F0AC-DF2C4FF435D2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782934" cy="764476"/>
            </a:xfrm>
            <a:prstGeom prst="ellipse">
              <a:avLst/>
            </a:prstGeom>
            <a:solidFill>
              <a:srgbClr val="AFDEF9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</a:rPr>
                <a:t>A</a:t>
              </a:r>
              <a:endParaRPr lang="en-GB" sz="2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33" name="B">
            <a:extLst>
              <a:ext uri="{FF2B5EF4-FFF2-40B4-BE49-F238E27FC236}">
                <a16:creationId xmlns:a16="http://schemas.microsoft.com/office/drawing/2014/main" id="{D4024D82-CAB0-29CD-0A79-707E3EF1E4CA}"/>
              </a:ext>
            </a:extLst>
          </p:cNvPr>
          <p:cNvGrpSpPr/>
          <p:nvPr/>
        </p:nvGrpSpPr>
        <p:grpSpPr>
          <a:xfrm>
            <a:off x="5063261" y="3449093"/>
            <a:ext cx="3315119" cy="764476"/>
            <a:chOff x="5063261" y="2218629"/>
            <a:chExt cx="3315119" cy="764476"/>
          </a:xfrm>
        </p:grpSpPr>
        <p:sp>
          <p:nvSpPr>
            <p:cNvPr id="34" name="A Answer">
              <a:extLst>
                <a:ext uri="{FF2B5EF4-FFF2-40B4-BE49-F238E27FC236}">
                  <a16:creationId xmlns:a16="http://schemas.microsoft.com/office/drawing/2014/main" id="{6635315F-8E13-55B6-FF81-6CF540F2AD45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3315119" cy="76447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468000" algn="ctr"/>
              <a:r>
                <a:rPr lang="en-US" dirty="0">
                  <a:solidFill>
                    <a:schemeClr val="tx1"/>
                  </a:solidFill>
                </a:rPr>
                <a:t>Their</a:t>
              </a:r>
            </a:p>
          </p:txBody>
        </p:sp>
        <p:sp>
          <p:nvSpPr>
            <p:cNvPr id="35" name="A">
              <a:extLst>
                <a:ext uri="{FF2B5EF4-FFF2-40B4-BE49-F238E27FC236}">
                  <a16:creationId xmlns:a16="http://schemas.microsoft.com/office/drawing/2014/main" id="{3DBE3443-600F-A0BC-D68A-1CC4DB1DDC8D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782934" cy="764476"/>
            </a:xfrm>
            <a:prstGeom prst="ellipse">
              <a:avLst/>
            </a:prstGeom>
            <a:solidFill>
              <a:srgbClr val="AFDEF9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</a:rPr>
                <a:t>B</a:t>
              </a:r>
              <a:endParaRPr lang="en-GB" sz="2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36" name="C">
            <a:extLst>
              <a:ext uri="{FF2B5EF4-FFF2-40B4-BE49-F238E27FC236}">
                <a16:creationId xmlns:a16="http://schemas.microsoft.com/office/drawing/2014/main" id="{9D58C983-36F8-A9D9-6398-BD01235380E9}"/>
              </a:ext>
            </a:extLst>
          </p:cNvPr>
          <p:cNvGrpSpPr/>
          <p:nvPr/>
        </p:nvGrpSpPr>
        <p:grpSpPr>
          <a:xfrm>
            <a:off x="5063261" y="4998803"/>
            <a:ext cx="3315119" cy="764476"/>
            <a:chOff x="5063261" y="2218629"/>
            <a:chExt cx="3315119" cy="764476"/>
          </a:xfrm>
        </p:grpSpPr>
        <p:sp>
          <p:nvSpPr>
            <p:cNvPr id="40" name="A Answer">
              <a:extLst>
                <a:ext uri="{FF2B5EF4-FFF2-40B4-BE49-F238E27FC236}">
                  <a16:creationId xmlns:a16="http://schemas.microsoft.com/office/drawing/2014/main" id="{B51E792D-F286-F84B-A3EE-4807F5D6CD91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3315119" cy="76447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468000" algn="ctr"/>
              <a:r>
                <a:rPr lang="en-US" dirty="0">
                  <a:solidFill>
                    <a:schemeClr val="tx1"/>
                  </a:solidFill>
                </a:rPr>
                <a:t>They’re</a:t>
              </a:r>
            </a:p>
          </p:txBody>
        </p:sp>
        <p:sp>
          <p:nvSpPr>
            <p:cNvPr id="47" name="A">
              <a:extLst>
                <a:ext uri="{FF2B5EF4-FFF2-40B4-BE49-F238E27FC236}">
                  <a16:creationId xmlns:a16="http://schemas.microsoft.com/office/drawing/2014/main" id="{5BCDE01C-BB54-B820-7B51-1C28D92E4CF5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782934" cy="764476"/>
            </a:xfrm>
            <a:prstGeom prst="ellipse">
              <a:avLst/>
            </a:prstGeom>
            <a:solidFill>
              <a:srgbClr val="AFDEF9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</a:rPr>
                <a:t>C</a:t>
              </a:r>
              <a:endParaRPr lang="en-GB" sz="2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61C47C4D-10EB-0FE4-3E08-8EF13186DAE3}"/>
              </a:ext>
            </a:extLst>
          </p:cNvPr>
          <p:cNvGrpSpPr/>
          <p:nvPr/>
        </p:nvGrpSpPr>
        <p:grpSpPr>
          <a:xfrm>
            <a:off x="7914092" y="2115366"/>
            <a:ext cx="659540" cy="659540"/>
            <a:chOff x="7914092" y="3946772"/>
            <a:chExt cx="659540" cy="659540"/>
          </a:xfrm>
        </p:grpSpPr>
        <p:sp>
          <p:nvSpPr>
            <p:cNvPr id="37" name="A">
              <a:extLst>
                <a:ext uri="{FF2B5EF4-FFF2-40B4-BE49-F238E27FC236}">
                  <a16:creationId xmlns:a16="http://schemas.microsoft.com/office/drawing/2014/main" id="{1F2665B2-73DF-7D96-FA34-563CF191CFED}"/>
                </a:ext>
              </a:extLst>
            </p:cNvPr>
            <p:cNvSpPr>
              <a:spLocks/>
            </p:cNvSpPr>
            <p:nvPr/>
          </p:nvSpPr>
          <p:spPr>
            <a:xfrm>
              <a:off x="7914092" y="3946772"/>
              <a:ext cx="659540" cy="659540"/>
            </a:xfrm>
            <a:prstGeom prst="ellipse">
              <a:avLst/>
            </a:prstGeom>
            <a:solidFill>
              <a:srgbClr val="ED6C7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4496CFA-7681-AD1E-F019-016CE1B089F9}"/>
                </a:ext>
              </a:extLst>
            </p:cNvPr>
            <p:cNvGrpSpPr/>
            <p:nvPr/>
          </p:nvGrpSpPr>
          <p:grpSpPr>
            <a:xfrm rot="2700000">
              <a:off x="8050373" y="4083053"/>
              <a:ext cx="386978" cy="386978"/>
              <a:chOff x="7502376" y="4404220"/>
              <a:chExt cx="484594" cy="484594"/>
            </a:xfrm>
          </p:grpSpPr>
          <p:cxnSp>
            <p:nvCxnSpPr>
              <p:cNvPr id="9" name="Straight Connector 8">
                <a:extLst>
                  <a:ext uri="{FF2B5EF4-FFF2-40B4-BE49-F238E27FC236}">
                    <a16:creationId xmlns:a16="http://schemas.microsoft.com/office/drawing/2014/main" id="{032B59C1-7367-0B74-E224-011C26B1B3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Straight Connector 22">
                <a:extLst>
                  <a:ext uri="{FF2B5EF4-FFF2-40B4-BE49-F238E27FC236}">
                    <a16:creationId xmlns:a16="http://schemas.microsoft.com/office/drawing/2014/main" id="{4ECF35EC-2377-CCDC-ED42-A1D5B15FD4A4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ABE33CCF-C4AB-CF42-E7B1-FFD0CF48462D}"/>
              </a:ext>
            </a:extLst>
          </p:cNvPr>
          <p:cNvGrpSpPr/>
          <p:nvPr/>
        </p:nvGrpSpPr>
        <p:grpSpPr>
          <a:xfrm>
            <a:off x="7914092" y="5233060"/>
            <a:ext cx="659540" cy="659540"/>
            <a:chOff x="7914092" y="3946772"/>
            <a:chExt cx="659540" cy="659540"/>
          </a:xfrm>
        </p:grpSpPr>
        <p:sp>
          <p:nvSpPr>
            <p:cNvPr id="28" name="A">
              <a:extLst>
                <a:ext uri="{FF2B5EF4-FFF2-40B4-BE49-F238E27FC236}">
                  <a16:creationId xmlns:a16="http://schemas.microsoft.com/office/drawing/2014/main" id="{4492D989-12F1-E327-015F-CA2C9413D822}"/>
                </a:ext>
              </a:extLst>
            </p:cNvPr>
            <p:cNvSpPr>
              <a:spLocks/>
            </p:cNvSpPr>
            <p:nvPr/>
          </p:nvSpPr>
          <p:spPr>
            <a:xfrm>
              <a:off x="7914092" y="3946772"/>
              <a:ext cx="659540" cy="659540"/>
            </a:xfrm>
            <a:prstGeom prst="ellipse">
              <a:avLst/>
            </a:prstGeom>
            <a:solidFill>
              <a:srgbClr val="ED6C7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FD095B0D-BEE2-29F6-9178-4BD7E8344B41}"/>
                </a:ext>
              </a:extLst>
            </p:cNvPr>
            <p:cNvGrpSpPr/>
            <p:nvPr/>
          </p:nvGrpSpPr>
          <p:grpSpPr>
            <a:xfrm rot="2700000">
              <a:off x="8050373" y="4083053"/>
              <a:ext cx="386978" cy="386978"/>
              <a:chOff x="7502376" y="4404220"/>
              <a:chExt cx="484594" cy="484594"/>
            </a:xfrm>
          </p:grpSpPr>
          <p:cxnSp>
            <p:nvCxnSpPr>
              <p:cNvPr id="38" name="Straight Connector 37">
                <a:extLst>
                  <a:ext uri="{FF2B5EF4-FFF2-40B4-BE49-F238E27FC236}">
                    <a16:creationId xmlns:a16="http://schemas.microsoft.com/office/drawing/2014/main" id="{198BBB5A-D9EE-DB5C-6854-7DCFE358B62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Straight Connector 38">
                <a:extLst>
                  <a:ext uri="{FF2B5EF4-FFF2-40B4-BE49-F238E27FC236}">
                    <a16:creationId xmlns:a16="http://schemas.microsoft.com/office/drawing/2014/main" id="{9A6D8D8B-AF8B-71D5-70E4-E2DB6D3C627A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E1EBCA01-61A2-E880-6136-E3DBCBA3C890}"/>
              </a:ext>
            </a:extLst>
          </p:cNvPr>
          <p:cNvGrpSpPr/>
          <p:nvPr/>
        </p:nvGrpSpPr>
        <p:grpSpPr>
          <a:xfrm>
            <a:off x="7914092" y="3665076"/>
            <a:ext cx="659540" cy="659540"/>
            <a:chOff x="7914092" y="3946772"/>
            <a:chExt cx="659540" cy="659540"/>
          </a:xfrm>
        </p:grpSpPr>
        <p:sp>
          <p:nvSpPr>
            <p:cNvPr id="43" name="A">
              <a:extLst>
                <a:ext uri="{FF2B5EF4-FFF2-40B4-BE49-F238E27FC236}">
                  <a16:creationId xmlns:a16="http://schemas.microsoft.com/office/drawing/2014/main" id="{12FE48C7-87B3-1B5F-B13A-6D2201A2F582}"/>
                </a:ext>
              </a:extLst>
            </p:cNvPr>
            <p:cNvSpPr>
              <a:spLocks/>
            </p:cNvSpPr>
            <p:nvPr/>
          </p:nvSpPr>
          <p:spPr>
            <a:xfrm>
              <a:off x="7914092" y="3946772"/>
              <a:ext cx="659540" cy="659540"/>
            </a:xfrm>
            <a:prstGeom prst="ellipse">
              <a:avLst/>
            </a:prstGeom>
            <a:solidFill>
              <a:srgbClr val="B9D36E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id="{BA5C23BD-99E3-9714-C8EC-2C5C58F260DC}"/>
                </a:ext>
              </a:extLst>
            </p:cNvPr>
            <p:cNvGrpSpPr/>
            <p:nvPr/>
          </p:nvGrpSpPr>
          <p:grpSpPr>
            <a:xfrm rot="2700000">
              <a:off x="8144327" y="4022266"/>
              <a:ext cx="151648" cy="435850"/>
              <a:chOff x="7596557" y="4362435"/>
              <a:chExt cx="189902" cy="545795"/>
            </a:xfrm>
          </p:grpSpPr>
          <p:cxnSp>
            <p:nvCxnSpPr>
              <p:cNvPr id="45" name="Straight Connector 44">
                <a:extLst>
                  <a:ext uri="{FF2B5EF4-FFF2-40B4-BE49-F238E27FC236}">
                    <a16:creationId xmlns:a16="http://schemas.microsoft.com/office/drawing/2014/main" id="{2E5072A1-7C6B-F445-3B31-DA4F7BD1174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786459" y="4362435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Straight Connector 45">
                <a:extLst>
                  <a:ext uri="{FF2B5EF4-FFF2-40B4-BE49-F238E27FC236}">
                    <a16:creationId xmlns:a16="http://schemas.microsoft.com/office/drawing/2014/main" id="{58BC47CD-F44E-109A-5AD6-20307808EE81}"/>
                  </a:ext>
                </a:extLst>
              </p:cNvPr>
              <p:cNvCxnSpPr>
                <a:cxnSpLocks/>
              </p:cNvCxnSpPr>
              <p:nvPr/>
            </p:nvCxnSpPr>
            <p:spPr>
              <a:xfrm rot="18900000" flipH="1" flipV="1">
                <a:off x="7596557" y="4724979"/>
                <a:ext cx="183250" cy="183251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" name="Title 3">
            <a:extLst>
              <a:ext uri="{FF2B5EF4-FFF2-40B4-BE49-F238E27FC236}">
                <a16:creationId xmlns:a16="http://schemas.microsoft.com/office/drawing/2014/main" id="{58C883FE-D5E4-AD31-380B-6093AD4C9D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/>
              <a:t>            </a:t>
            </a:r>
            <a:r>
              <a:rPr lang="en-US" dirty="0"/>
              <a:t> jumpers are on the pegs.</a:t>
            </a: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A80A48-0C5D-34BC-4DC1-A8614D2D34F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8707" y="1899383"/>
            <a:ext cx="2582033" cy="3877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4356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" name="A">
            <a:extLst>
              <a:ext uri="{FF2B5EF4-FFF2-40B4-BE49-F238E27FC236}">
                <a16:creationId xmlns:a16="http://schemas.microsoft.com/office/drawing/2014/main" id="{013D6F89-0936-39F3-1521-C974111FF355}"/>
              </a:ext>
            </a:extLst>
          </p:cNvPr>
          <p:cNvGrpSpPr/>
          <p:nvPr/>
        </p:nvGrpSpPr>
        <p:grpSpPr>
          <a:xfrm>
            <a:off x="5063261" y="1899383"/>
            <a:ext cx="3315119" cy="764476"/>
            <a:chOff x="5063261" y="2218629"/>
            <a:chExt cx="3315119" cy="764476"/>
          </a:xfrm>
        </p:grpSpPr>
        <p:sp>
          <p:nvSpPr>
            <p:cNvPr id="56" name="A Answer">
              <a:extLst>
                <a:ext uri="{FF2B5EF4-FFF2-40B4-BE49-F238E27FC236}">
                  <a16:creationId xmlns:a16="http://schemas.microsoft.com/office/drawing/2014/main" id="{A049E1EE-51D5-79E4-D031-06F3050405DC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3315119" cy="76447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468000" algn="ctr">
                <a:spcBef>
                  <a:spcPts val="8400"/>
                </a:spcBef>
              </a:pPr>
              <a:r>
                <a:rPr lang="en-US" dirty="0">
                  <a:solidFill>
                    <a:schemeClr val="tx1"/>
                  </a:solidFill>
                </a:rPr>
                <a:t>There</a:t>
              </a:r>
            </a:p>
          </p:txBody>
        </p:sp>
        <p:sp>
          <p:nvSpPr>
            <p:cNvPr id="57" name="A">
              <a:extLst>
                <a:ext uri="{FF2B5EF4-FFF2-40B4-BE49-F238E27FC236}">
                  <a16:creationId xmlns:a16="http://schemas.microsoft.com/office/drawing/2014/main" id="{EA3BA50D-2A1C-74E4-B079-9CE05DF5596A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782934" cy="764476"/>
            </a:xfrm>
            <a:prstGeom prst="ellipse">
              <a:avLst/>
            </a:prstGeom>
            <a:solidFill>
              <a:srgbClr val="AFDEF9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</a:rPr>
                <a:t>A</a:t>
              </a:r>
              <a:endParaRPr lang="en-GB" sz="2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58" name="B">
            <a:extLst>
              <a:ext uri="{FF2B5EF4-FFF2-40B4-BE49-F238E27FC236}">
                <a16:creationId xmlns:a16="http://schemas.microsoft.com/office/drawing/2014/main" id="{4EEEC7D6-7DF4-9A54-730D-F8290F383246}"/>
              </a:ext>
            </a:extLst>
          </p:cNvPr>
          <p:cNvGrpSpPr/>
          <p:nvPr/>
        </p:nvGrpSpPr>
        <p:grpSpPr>
          <a:xfrm>
            <a:off x="5063261" y="3449093"/>
            <a:ext cx="3315119" cy="764476"/>
            <a:chOff x="5063261" y="2218629"/>
            <a:chExt cx="3315119" cy="764476"/>
          </a:xfrm>
        </p:grpSpPr>
        <p:sp>
          <p:nvSpPr>
            <p:cNvPr id="59" name="A Answer">
              <a:extLst>
                <a:ext uri="{FF2B5EF4-FFF2-40B4-BE49-F238E27FC236}">
                  <a16:creationId xmlns:a16="http://schemas.microsoft.com/office/drawing/2014/main" id="{71B3875F-9CC7-3C2F-AD65-E82396523DB0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3315119" cy="76447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468000" algn="ctr"/>
              <a:r>
                <a:rPr lang="en-US" dirty="0">
                  <a:solidFill>
                    <a:schemeClr val="tx1"/>
                  </a:solidFill>
                </a:rPr>
                <a:t>Their</a:t>
              </a:r>
            </a:p>
          </p:txBody>
        </p:sp>
        <p:sp>
          <p:nvSpPr>
            <p:cNvPr id="60" name="A">
              <a:extLst>
                <a:ext uri="{FF2B5EF4-FFF2-40B4-BE49-F238E27FC236}">
                  <a16:creationId xmlns:a16="http://schemas.microsoft.com/office/drawing/2014/main" id="{0B4AF0E1-DEB7-9B95-90FF-B3A90A270F5E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782934" cy="764476"/>
            </a:xfrm>
            <a:prstGeom prst="ellipse">
              <a:avLst/>
            </a:prstGeom>
            <a:solidFill>
              <a:srgbClr val="AFDEF9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</a:rPr>
                <a:t>B</a:t>
              </a:r>
              <a:endParaRPr lang="en-GB" sz="2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61" name="C">
            <a:extLst>
              <a:ext uri="{FF2B5EF4-FFF2-40B4-BE49-F238E27FC236}">
                <a16:creationId xmlns:a16="http://schemas.microsoft.com/office/drawing/2014/main" id="{93FE6A59-323A-0C89-805D-E0AED367CEF7}"/>
              </a:ext>
            </a:extLst>
          </p:cNvPr>
          <p:cNvGrpSpPr/>
          <p:nvPr/>
        </p:nvGrpSpPr>
        <p:grpSpPr>
          <a:xfrm>
            <a:off x="5063261" y="4998803"/>
            <a:ext cx="3315119" cy="764476"/>
            <a:chOff x="5063261" y="2218629"/>
            <a:chExt cx="3315119" cy="764476"/>
          </a:xfrm>
        </p:grpSpPr>
        <p:sp>
          <p:nvSpPr>
            <p:cNvPr id="62" name="A Answer">
              <a:extLst>
                <a:ext uri="{FF2B5EF4-FFF2-40B4-BE49-F238E27FC236}">
                  <a16:creationId xmlns:a16="http://schemas.microsoft.com/office/drawing/2014/main" id="{7AF5AE8D-50B5-5C5D-9EC2-4C1C50E3C58F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3315119" cy="76447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468000" algn="ctr"/>
              <a:r>
                <a:rPr lang="en-US" dirty="0">
                  <a:solidFill>
                    <a:schemeClr val="tx1"/>
                  </a:solidFill>
                </a:rPr>
                <a:t>They’re</a:t>
              </a:r>
            </a:p>
          </p:txBody>
        </p:sp>
        <p:sp>
          <p:nvSpPr>
            <p:cNvPr id="63" name="A">
              <a:extLst>
                <a:ext uri="{FF2B5EF4-FFF2-40B4-BE49-F238E27FC236}">
                  <a16:creationId xmlns:a16="http://schemas.microsoft.com/office/drawing/2014/main" id="{3371DD4A-8A45-D435-889F-C930EF37AEB8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782934" cy="764476"/>
            </a:xfrm>
            <a:prstGeom prst="ellipse">
              <a:avLst/>
            </a:prstGeom>
            <a:solidFill>
              <a:srgbClr val="AFDEF9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</a:rPr>
                <a:t>C</a:t>
              </a:r>
              <a:endParaRPr lang="en-GB" sz="2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61C47C4D-10EB-0FE4-3E08-8EF13186DAE3}"/>
              </a:ext>
            </a:extLst>
          </p:cNvPr>
          <p:cNvGrpSpPr/>
          <p:nvPr/>
        </p:nvGrpSpPr>
        <p:grpSpPr>
          <a:xfrm>
            <a:off x="7914092" y="2115366"/>
            <a:ext cx="659540" cy="659540"/>
            <a:chOff x="7914092" y="3946772"/>
            <a:chExt cx="659540" cy="659540"/>
          </a:xfrm>
        </p:grpSpPr>
        <p:sp>
          <p:nvSpPr>
            <p:cNvPr id="37" name="A">
              <a:extLst>
                <a:ext uri="{FF2B5EF4-FFF2-40B4-BE49-F238E27FC236}">
                  <a16:creationId xmlns:a16="http://schemas.microsoft.com/office/drawing/2014/main" id="{1F2665B2-73DF-7D96-FA34-563CF191CFED}"/>
                </a:ext>
              </a:extLst>
            </p:cNvPr>
            <p:cNvSpPr>
              <a:spLocks/>
            </p:cNvSpPr>
            <p:nvPr/>
          </p:nvSpPr>
          <p:spPr>
            <a:xfrm>
              <a:off x="7914092" y="3946772"/>
              <a:ext cx="659540" cy="659540"/>
            </a:xfrm>
            <a:prstGeom prst="ellipse">
              <a:avLst/>
            </a:prstGeom>
            <a:solidFill>
              <a:srgbClr val="ED6C7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4496CFA-7681-AD1E-F019-016CE1B089F9}"/>
                </a:ext>
              </a:extLst>
            </p:cNvPr>
            <p:cNvGrpSpPr/>
            <p:nvPr/>
          </p:nvGrpSpPr>
          <p:grpSpPr>
            <a:xfrm rot="2700000">
              <a:off x="8050373" y="4083053"/>
              <a:ext cx="386978" cy="386978"/>
              <a:chOff x="7502376" y="4404220"/>
              <a:chExt cx="484594" cy="484594"/>
            </a:xfrm>
          </p:grpSpPr>
          <p:cxnSp>
            <p:nvCxnSpPr>
              <p:cNvPr id="9" name="Straight Connector 8">
                <a:extLst>
                  <a:ext uri="{FF2B5EF4-FFF2-40B4-BE49-F238E27FC236}">
                    <a16:creationId xmlns:a16="http://schemas.microsoft.com/office/drawing/2014/main" id="{032B59C1-7367-0B74-E224-011C26B1B3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Straight Connector 22">
                <a:extLst>
                  <a:ext uri="{FF2B5EF4-FFF2-40B4-BE49-F238E27FC236}">
                    <a16:creationId xmlns:a16="http://schemas.microsoft.com/office/drawing/2014/main" id="{4ECF35EC-2377-CCDC-ED42-A1D5B15FD4A4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E1EBCA01-61A2-E880-6136-E3DBCBA3C890}"/>
              </a:ext>
            </a:extLst>
          </p:cNvPr>
          <p:cNvGrpSpPr/>
          <p:nvPr/>
        </p:nvGrpSpPr>
        <p:grpSpPr>
          <a:xfrm>
            <a:off x="7914092" y="5213730"/>
            <a:ext cx="659540" cy="659540"/>
            <a:chOff x="7914092" y="3946772"/>
            <a:chExt cx="659540" cy="659540"/>
          </a:xfrm>
        </p:grpSpPr>
        <p:sp>
          <p:nvSpPr>
            <p:cNvPr id="43" name="A">
              <a:extLst>
                <a:ext uri="{FF2B5EF4-FFF2-40B4-BE49-F238E27FC236}">
                  <a16:creationId xmlns:a16="http://schemas.microsoft.com/office/drawing/2014/main" id="{12FE48C7-87B3-1B5F-B13A-6D2201A2F582}"/>
                </a:ext>
              </a:extLst>
            </p:cNvPr>
            <p:cNvSpPr>
              <a:spLocks/>
            </p:cNvSpPr>
            <p:nvPr/>
          </p:nvSpPr>
          <p:spPr>
            <a:xfrm>
              <a:off x="7914092" y="3946772"/>
              <a:ext cx="659540" cy="659540"/>
            </a:xfrm>
            <a:prstGeom prst="ellipse">
              <a:avLst/>
            </a:prstGeom>
            <a:solidFill>
              <a:srgbClr val="B9D36E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id="{BA5C23BD-99E3-9714-C8EC-2C5C58F260DC}"/>
                </a:ext>
              </a:extLst>
            </p:cNvPr>
            <p:cNvGrpSpPr/>
            <p:nvPr/>
          </p:nvGrpSpPr>
          <p:grpSpPr>
            <a:xfrm rot="2700000">
              <a:off x="8144327" y="4022266"/>
              <a:ext cx="151648" cy="435850"/>
              <a:chOff x="7596557" y="4362435"/>
              <a:chExt cx="189902" cy="545795"/>
            </a:xfrm>
          </p:grpSpPr>
          <p:cxnSp>
            <p:nvCxnSpPr>
              <p:cNvPr id="45" name="Straight Connector 44">
                <a:extLst>
                  <a:ext uri="{FF2B5EF4-FFF2-40B4-BE49-F238E27FC236}">
                    <a16:creationId xmlns:a16="http://schemas.microsoft.com/office/drawing/2014/main" id="{2E5072A1-7C6B-F445-3B31-DA4F7BD1174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786459" y="4362435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Straight Connector 45">
                <a:extLst>
                  <a:ext uri="{FF2B5EF4-FFF2-40B4-BE49-F238E27FC236}">
                    <a16:creationId xmlns:a16="http://schemas.microsoft.com/office/drawing/2014/main" id="{58BC47CD-F44E-109A-5AD6-20307808EE81}"/>
                  </a:ext>
                </a:extLst>
              </p:cNvPr>
              <p:cNvCxnSpPr>
                <a:cxnSpLocks/>
              </p:cNvCxnSpPr>
              <p:nvPr/>
            </p:nvCxnSpPr>
            <p:spPr>
              <a:xfrm rot="18900000" flipH="1" flipV="1">
                <a:off x="7596557" y="4724979"/>
                <a:ext cx="183250" cy="183251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3EC0A302-2360-535B-79BE-20819A3EECC4}"/>
              </a:ext>
            </a:extLst>
          </p:cNvPr>
          <p:cNvGrpSpPr/>
          <p:nvPr/>
        </p:nvGrpSpPr>
        <p:grpSpPr>
          <a:xfrm>
            <a:off x="7914092" y="3659566"/>
            <a:ext cx="659540" cy="659540"/>
            <a:chOff x="7914092" y="3946772"/>
            <a:chExt cx="659540" cy="659540"/>
          </a:xfrm>
        </p:grpSpPr>
        <p:sp>
          <p:nvSpPr>
            <p:cNvPr id="36" name="A">
              <a:extLst>
                <a:ext uri="{FF2B5EF4-FFF2-40B4-BE49-F238E27FC236}">
                  <a16:creationId xmlns:a16="http://schemas.microsoft.com/office/drawing/2014/main" id="{AC321E56-CFC9-DBAD-4A85-D293584483BE}"/>
                </a:ext>
              </a:extLst>
            </p:cNvPr>
            <p:cNvSpPr>
              <a:spLocks/>
            </p:cNvSpPr>
            <p:nvPr/>
          </p:nvSpPr>
          <p:spPr>
            <a:xfrm>
              <a:off x="7914092" y="3946772"/>
              <a:ext cx="659540" cy="659540"/>
            </a:xfrm>
            <a:prstGeom prst="ellipse">
              <a:avLst/>
            </a:prstGeom>
            <a:solidFill>
              <a:srgbClr val="ED6C7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id="{0E41FFE1-39C2-7D9A-C2E0-9FAA5EEBA441}"/>
                </a:ext>
              </a:extLst>
            </p:cNvPr>
            <p:cNvGrpSpPr/>
            <p:nvPr/>
          </p:nvGrpSpPr>
          <p:grpSpPr>
            <a:xfrm rot="2700000">
              <a:off x="8050373" y="4083053"/>
              <a:ext cx="386978" cy="386978"/>
              <a:chOff x="7502376" y="4404220"/>
              <a:chExt cx="484594" cy="484594"/>
            </a:xfrm>
          </p:grpSpPr>
          <p:cxnSp>
            <p:nvCxnSpPr>
              <p:cNvPr id="47" name="Straight Connector 46">
                <a:extLst>
                  <a:ext uri="{FF2B5EF4-FFF2-40B4-BE49-F238E27FC236}">
                    <a16:creationId xmlns:a16="http://schemas.microsoft.com/office/drawing/2014/main" id="{50FA3226-5AA8-29E1-1F22-4A1D5C584DB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Straight Connector 53">
                <a:extLst>
                  <a:ext uri="{FF2B5EF4-FFF2-40B4-BE49-F238E27FC236}">
                    <a16:creationId xmlns:a16="http://schemas.microsoft.com/office/drawing/2014/main" id="{37E6B56E-AC70-A0FE-ECF4-4A901497F25A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" name="Title 3">
            <a:extLst>
              <a:ext uri="{FF2B5EF4-FFF2-40B4-BE49-F238E27FC236}">
                <a16:creationId xmlns:a16="http://schemas.microsoft.com/office/drawing/2014/main" id="{D1368D4B-03F8-1EC6-2034-B868E078BC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             </a:t>
            </a:r>
            <a:r>
              <a:rPr lang="en-GB" dirty="0"/>
              <a:t> going to be late!</a:t>
            </a:r>
          </a:p>
        </p:txBody>
      </p:sp>
      <p:pic>
        <p:nvPicPr>
          <p:cNvPr id="3" name="Picture 2" descr="A picture containing text, clock&#10;&#10;Description automatically generated">
            <a:extLst>
              <a:ext uri="{FF2B5EF4-FFF2-40B4-BE49-F238E27FC236}">
                <a16:creationId xmlns:a16="http://schemas.microsoft.com/office/drawing/2014/main" id="{FCF64C75-29A6-595B-2B4B-07AE86F70E7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7579" y="1891626"/>
            <a:ext cx="2076221" cy="3879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2364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A">
            <a:extLst>
              <a:ext uri="{FF2B5EF4-FFF2-40B4-BE49-F238E27FC236}">
                <a16:creationId xmlns:a16="http://schemas.microsoft.com/office/drawing/2014/main" id="{DC8CFB52-28EB-5C52-FE39-BDBF9E65EFB6}"/>
              </a:ext>
            </a:extLst>
          </p:cNvPr>
          <p:cNvGrpSpPr/>
          <p:nvPr/>
        </p:nvGrpSpPr>
        <p:grpSpPr>
          <a:xfrm>
            <a:off x="5063261" y="1899383"/>
            <a:ext cx="3315119" cy="764476"/>
            <a:chOff x="5063261" y="2218629"/>
            <a:chExt cx="3315119" cy="764476"/>
          </a:xfrm>
        </p:grpSpPr>
        <p:sp>
          <p:nvSpPr>
            <p:cNvPr id="17" name="A Answer">
              <a:extLst>
                <a:ext uri="{FF2B5EF4-FFF2-40B4-BE49-F238E27FC236}">
                  <a16:creationId xmlns:a16="http://schemas.microsoft.com/office/drawing/2014/main" id="{604D456A-54D7-4A28-8B84-41D054E88846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3315119" cy="76447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468000" algn="ctr">
                <a:spcBef>
                  <a:spcPts val="8400"/>
                </a:spcBef>
              </a:pPr>
              <a:r>
                <a:rPr lang="en-US" dirty="0">
                  <a:solidFill>
                    <a:schemeClr val="tx1"/>
                  </a:solidFill>
                </a:rPr>
                <a:t>there</a:t>
              </a:r>
            </a:p>
          </p:txBody>
        </p:sp>
        <p:sp>
          <p:nvSpPr>
            <p:cNvPr id="18" name="A">
              <a:extLst>
                <a:ext uri="{FF2B5EF4-FFF2-40B4-BE49-F238E27FC236}">
                  <a16:creationId xmlns:a16="http://schemas.microsoft.com/office/drawing/2014/main" id="{7145B589-F30A-42AA-A30F-77D182A94D91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782934" cy="764476"/>
            </a:xfrm>
            <a:prstGeom prst="ellipse">
              <a:avLst/>
            </a:prstGeom>
            <a:solidFill>
              <a:srgbClr val="AFDEF9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</a:rPr>
                <a:t>A</a:t>
              </a:r>
              <a:endParaRPr lang="en-GB" sz="2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E1EBCA01-61A2-E880-6136-E3DBCBA3C890}"/>
              </a:ext>
            </a:extLst>
          </p:cNvPr>
          <p:cNvGrpSpPr/>
          <p:nvPr/>
        </p:nvGrpSpPr>
        <p:grpSpPr>
          <a:xfrm>
            <a:off x="7914092" y="2118208"/>
            <a:ext cx="659540" cy="659540"/>
            <a:chOff x="7914092" y="3946772"/>
            <a:chExt cx="659540" cy="659540"/>
          </a:xfrm>
        </p:grpSpPr>
        <p:sp>
          <p:nvSpPr>
            <p:cNvPr id="43" name="A">
              <a:extLst>
                <a:ext uri="{FF2B5EF4-FFF2-40B4-BE49-F238E27FC236}">
                  <a16:creationId xmlns:a16="http://schemas.microsoft.com/office/drawing/2014/main" id="{12FE48C7-87B3-1B5F-B13A-6D2201A2F582}"/>
                </a:ext>
              </a:extLst>
            </p:cNvPr>
            <p:cNvSpPr>
              <a:spLocks/>
            </p:cNvSpPr>
            <p:nvPr/>
          </p:nvSpPr>
          <p:spPr>
            <a:xfrm>
              <a:off x="7914092" y="3946772"/>
              <a:ext cx="659540" cy="659540"/>
            </a:xfrm>
            <a:prstGeom prst="ellipse">
              <a:avLst/>
            </a:prstGeom>
            <a:solidFill>
              <a:srgbClr val="B9D36E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id="{BA5C23BD-99E3-9714-C8EC-2C5C58F260DC}"/>
                </a:ext>
              </a:extLst>
            </p:cNvPr>
            <p:cNvGrpSpPr/>
            <p:nvPr/>
          </p:nvGrpSpPr>
          <p:grpSpPr>
            <a:xfrm rot="2700000">
              <a:off x="8144327" y="4022266"/>
              <a:ext cx="151648" cy="435850"/>
              <a:chOff x="7596557" y="4362435"/>
              <a:chExt cx="189902" cy="545795"/>
            </a:xfrm>
          </p:grpSpPr>
          <p:cxnSp>
            <p:nvCxnSpPr>
              <p:cNvPr id="45" name="Straight Connector 44">
                <a:extLst>
                  <a:ext uri="{FF2B5EF4-FFF2-40B4-BE49-F238E27FC236}">
                    <a16:creationId xmlns:a16="http://schemas.microsoft.com/office/drawing/2014/main" id="{2E5072A1-7C6B-F445-3B31-DA4F7BD1174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786459" y="4362435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Straight Connector 45">
                <a:extLst>
                  <a:ext uri="{FF2B5EF4-FFF2-40B4-BE49-F238E27FC236}">
                    <a16:creationId xmlns:a16="http://schemas.microsoft.com/office/drawing/2014/main" id="{58BC47CD-F44E-109A-5AD6-20307808EE81}"/>
                  </a:ext>
                </a:extLst>
              </p:cNvPr>
              <p:cNvCxnSpPr>
                <a:cxnSpLocks/>
              </p:cNvCxnSpPr>
              <p:nvPr/>
            </p:nvCxnSpPr>
            <p:spPr>
              <a:xfrm rot="18900000" flipH="1" flipV="1">
                <a:off x="7596557" y="4724979"/>
                <a:ext cx="183250" cy="183251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8" name="B">
            <a:extLst>
              <a:ext uri="{FF2B5EF4-FFF2-40B4-BE49-F238E27FC236}">
                <a16:creationId xmlns:a16="http://schemas.microsoft.com/office/drawing/2014/main" id="{2961A196-1F6C-38FB-5C5C-E1552B1254C4}"/>
              </a:ext>
            </a:extLst>
          </p:cNvPr>
          <p:cNvGrpSpPr/>
          <p:nvPr/>
        </p:nvGrpSpPr>
        <p:grpSpPr>
          <a:xfrm>
            <a:off x="5063261" y="3449093"/>
            <a:ext cx="3315119" cy="764476"/>
            <a:chOff x="5063261" y="2218629"/>
            <a:chExt cx="3315119" cy="764476"/>
          </a:xfrm>
        </p:grpSpPr>
        <p:sp>
          <p:nvSpPr>
            <p:cNvPr id="49" name="A Answer">
              <a:extLst>
                <a:ext uri="{FF2B5EF4-FFF2-40B4-BE49-F238E27FC236}">
                  <a16:creationId xmlns:a16="http://schemas.microsoft.com/office/drawing/2014/main" id="{1CBCA88A-90DD-74F8-5E0F-D3897D9BFF27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3315119" cy="76447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468000" algn="ctr"/>
              <a:r>
                <a:rPr lang="en-US" dirty="0">
                  <a:solidFill>
                    <a:schemeClr val="tx1"/>
                  </a:solidFill>
                </a:rPr>
                <a:t>their</a:t>
              </a:r>
            </a:p>
          </p:txBody>
        </p:sp>
        <p:sp>
          <p:nvSpPr>
            <p:cNvPr id="50" name="A">
              <a:extLst>
                <a:ext uri="{FF2B5EF4-FFF2-40B4-BE49-F238E27FC236}">
                  <a16:creationId xmlns:a16="http://schemas.microsoft.com/office/drawing/2014/main" id="{011198C1-E900-C7B9-47D3-626D054024AE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782934" cy="764476"/>
            </a:xfrm>
            <a:prstGeom prst="ellipse">
              <a:avLst/>
            </a:prstGeom>
            <a:solidFill>
              <a:srgbClr val="AFDEF9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</a:rPr>
                <a:t>B</a:t>
              </a:r>
              <a:endParaRPr lang="en-GB" sz="2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61C47C4D-10EB-0FE4-3E08-8EF13186DAE3}"/>
              </a:ext>
            </a:extLst>
          </p:cNvPr>
          <p:cNvGrpSpPr/>
          <p:nvPr/>
        </p:nvGrpSpPr>
        <p:grpSpPr>
          <a:xfrm>
            <a:off x="7914092" y="3665076"/>
            <a:ext cx="659540" cy="659540"/>
            <a:chOff x="7914092" y="3946772"/>
            <a:chExt cx="659540" cy="659540"/>
          </a:xfrm>
        </p:grpSpPr>
        <p:sp>
          <p:nvSpPr>
            <p:cNvPr id="37" name="A">
              <a:extLst>
                <a:ext uri="{FF2B5EF4-FFF2-40B4-BE49-F238E27FC236}">
                  <a16:creationId xmlns:a16="http://schemas.microsoft.com/office/drawing/2014/main" id="{1F2665B2-73DF-7D96-FA34-563CF191CFED}"/>
                </a:ext>
              </a:extLst>
            </p:cNvPr>
            <p:cNvSpPr>
              <a:spLocks/>
            </p:cNvSpPr>
            <p:nvPr/>
          </p:nvSpPr>
          <p:spPr>
            <a:xfrm>
              <a:off x="7914092" y="3946772"/>
              <a:ext cx="659540" cy="659540"/>
            </a:xfrm>
            <a:prstGeom prst="ellipse">
              <a:avLst/>
            </a:prstGeom>
            <a:solidFill>
              <a:srgbClr val="ED6C7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4496CFA-7681-AD1E-F019-016CE1B089F9}"/>
                </a:ext>
              </a:extLst>
            </p:cNvPr>
            <p:cNvGrpSpPr/>
            <p:nvPr/>
          </p:nvGrpSpPr>
          <p:grpSpPr>
            <a:xfrm rot="2700000">
              <a:off x="8050373" y="4083053"/>
              <a:ext cx="386978" cy="386978"/>
              <a:chOff x="7502376" y="4404220"/>
              <a:chExt cx="484594" cy="484594"/>
            </a:xfrm>
          </p:grpSpPr>
          <p:cxnSp>
            <p:nvCxnSpPr>
              <p:cNvPr id="9" name="Straight Connector 8">
                <a:extLst>
                  <a:ext uri="{FF2B5EF4-FFF2-40B4-BE49-F238E27FC236}">
                    <a16:creationId xmlns:a16="http://schemas.microsoft.com/office/drawing/2014/main" id="{032B59C1-7367-0B74-E224-011C26B1B3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Straight Connector 22">
                <a:extLst>
                  <a:ext uri="{FF2B5EF4-FFF2-40B4-BE49-F238E27FC236}">
                    <a16:creationId xmlns:a16="http://schemas.microsoft.com/office/drawing/2014/main" id="{4ECF35EC-2377-CCDC-ED42-A1D5B15FD4A4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1" name="C">
            <a:extLst>
              <a:ext uri="{FF2B5EF4-FFF2-40B4-BE49-F238E27FC236}">
                <a16:creationId xmlns:a16="http://schemas.microsoft.com/office/drawing/2014/main" id="{AACC472B-17ED-C7DE-AA91-61DB50148F78}"/>
              </a:ext>
            </a:extLst>
          </p:cNvPr>
          <p:cNvGrpSpPr/>
          <p:nvPr/>
        </p:nvGrpSpPr>
        <p:grpSpPr>
          <a:xfrm>
            <a:off x="5063261" y="4998803"/>
            <a:ext cx="3315119" cy="764476"/>
            <a:chOff x="5063261" y="2218629"/>
            <a:chExt cx="3315119" cy="764476"/>
          </a:xfrm>
        </p:grpSpPr>
        <p:sp>
          <p:nvSpPr>
            <p:cNvPr id="52" name="A Answer">
              <a:extLst>
                <a:ext uri="{FF2B5EF4-FFF2-40B4-BE49-F238E27FC236}">
                  <a16:creationId xmlns:a16="http://schemas.microsoft.com/office/drawing/2014/main" id="{6F1BBECE-4B60-CE90-C78E-A15FC85CDEBB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3315119" cy="76447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468000" algn="ctr"/>
              <a:r>
                <a:rPr lang="en-US" dirty="0">
                  <a:solidFill>
                    <a:schemeClr val="tx1"/>
                  </a:solidFill>
                </a:rPr>
                <a:t>they’re</a:t>
              </a:r>
            </a:p>
          </p:txBody>
        </p:sp>
        <p:sp>
          <p:nvSpPr>
            <p:cNvPr id="53" name="A">
              <a:extLst>
                <a:ext uri="{FF2B5EF4-FFF2-40B4-BE49-F238E27FC236}">
                  <a16:creationId xmlns:a16="http://schemas.microsoft.com/office/drawing/2014/main" id="{CEEFE9F7-5721-CFC6-E277-83A3B4E7A361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782934" cy="764476"/>
            </a:xfrm>
            <a:prstGeom prst="ellipse">
              <a:avLst/>
            </a:prstGeom>
            <a:solidFill>
              <a:srgbClr val="AFDEF9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</a:rPr>
                <a:t>C</a:t>
              </a:r>
              <a:endParaRPr lang="en-GB" sz="2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ABE33CCF-C4AB-CF42-E7B1-FFD0CF48462D}"/>
              </a:ext>
            </a:extLst>
          </p:cNvPr>
          <p:cNvGrpSpPr/>
          <p:nvPr/>
        </p:nvGrpSpPr>
        <p:grpSpPr>
          <a:xfrm>
            <a:off x="7914092" y="5233060"/>
            <a:ext cx="659540" cy="659540"/>
            <a:chOff x="7914092" y="3946772"/>
            <a:chExt cx="659540" cy="659540"/>
          </a:xfrm>
        </p:grpSpPr>
        <p:sp>
          <p:nvSpPr>
            <p:cNvPr id="28" name="A">
              <a:extLst>
                <a:ext uri="{FF2B5EF4-FFF2-40B4-BE49-F238E27FC236}">
                  <a16:creationId xmlns:a16="http://schemas.microsoft.com/office/drawing/2014/main" id="{4492D989-12F1-E327-015F-CA2C9413D822}"/>
                </a:ext>
              </a:extLst>
            </p:cNvPr>
            <p:cNvSpPr>
              <a:spLocks/>
            </p:cNvSpPr>
            <p:nvPr/>
          </p:nvSpPr>
          <p:spPr>
            <a:xfrm>
              <a:off x="7914092" y="3946772"/>
              <a:ext cx="659540" cy="659540"/>
            </a:xfrm>
            <a:prstGeom prst="ellipse">
              <a:avLst/>
            </a:prstGeom>
            <a:solidFill>
              <a:srgbClr val="ED6C7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FD095B0D-BEE2-29F6-9178-4BD7E8344B41}"/>
                </a:ext>
              </a:extLst>
            </p:cNvPr>
            <p:cNvGrpSpPr/>
            <p:nvPr/>
          </p:nvGrpSpPr>
          <p:grpSpPr>
            <a:xfrm rot="2700000">
              <a:off x="8050373" y="4083053"/>
              <a:ext cx="386978" cy="386978"/>
              <a:chOff x="7502376" y="4404220"/>
              <a:chExt cx="484594" cy="484594"/>
            </a:xfrm>
          </p:grpSpPr>
          <p:cxnSp>
            <p:nvCxnSpPr>
              <p:cNvPr id="38" name="Straight Connector 37">
                <a:extLst>
                  <a:ext uri="{FF2B5EF4-FFF2-40B4-BE49-F238E27FC236}">
                    <a16:creationId xmlns:a16="http://schemas.microsoft.com/office/drawing/2014/main" id="{198BBB5A-D9EE-DB5C-6854-7DCFE358B62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Straight Connector 38">
                <a:extLst>
                  <a:ext uri="{FF2B5EF4-FFF2-40B4-BE49-F238E27FC236}">
                    <a16:creationId xmlns:a16="http://schemas.microsoft.com/office/drawing/2014/main" id="{9A6D8D8B-AF8B-71D5-70E4-E2DB6D3C627A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" name="Title 3">
            <a:extLst>
              <a:ext uri="{FF2B5EF4-FFF2-40B4-BE49-F238E27FC236}">
                <a16:creationId xmlns:a16="http://schemas.microsoft.com/office/drawing/2014/main" id="{66361083-F0F0-5B12-AC29-0CA91170E1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416459"/>
            <a:ext cx="8220075" cy="1025051"/>
          </a:xfrm>
        </p:spPr>
        <p:txBody>
          <a:bodyPr/>
          <a:lstStyle/>
          <a:p>
            <a:r>
              <a:rPr lang="en-US" dirty="0"/>
              <a:t>Put the book over </a:t>
            </a:r>
            <a:r>
              <a:rPr lang="en-US" u="sng" dirty="0"/>
              <a:t>           </a:t>
            </a:r>
            <a:r>
              <a:rPr lang="en-US" dirty="0"/>
              <a:t> on the shelf.</a:t>
            </a:r>
            <a:endParaRPr lang="en-GB" dirty="0"/>
          </a:p>
        </p:txBody>
      </p:sp>
      <p:pic>
        <p:nvPicPr>
          <p:cNvPr id="3" name="Picture 2" descr="A picture containing text, wall, shelf, indoor&#10;&#10;Description automatically generated">
            <a:extLst>
              <a:ext uri="{FF2B5EF4-FFF2-40B4-BE49-F238E27FC236}">
                <a16:creationId xmlns:a16="http://schemas.microsoft.com/office/drawing/2014/main" id="{6B843E15-8C39-F86A-707C-1755354C148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4539" y="1899383"/>
            <a:ext cx="2566201" cy="3846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6393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A">
            <a:extLst>
              <a:ext uri="{FF2B5EF4-FFF2-40B4-BE49-F238E27FC236}">
                <a16:creationId xmlns:a16="http://schemas.microsoft.com/office/drawing/2014/main" id="{FED6697B-C541-5DA8-6F1B-A997C4811078}"/>
              </a:ext>
            </a:extLst>
          </p:cNvPr>
          <p:cNvGrpSpPr/>
          <p:nvPr/>
        </p:nvGrpSpPr>
        <p:grpSpPr>
          <a:xfrm>
            <a:off x="5063261" y="1899383"/>
            <a:ext cx="3315119" cy="764476"/>
            <a:chOff x="5063261" y="2218629"/>
            <a:chExt cx="3315119" cy="764476"/>
          </a:xfrm>
        </p:grpSpPr>
        <p:sp>
          <p:nvSpPr>
            <p:cNvPr id="31" name="A Answer">
              <a:extLst>
                <a:ext uri="{FF2B5EF4-FFF2-40B4-BE49-F238E27FC236}">
                  <a16:creationId xmlns:a16="http://schemas.microsoft.com/office/drawing/2014/main" id="{689FB960-C1F9-7F1D-C688-D7584F208C14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3315119" cy="76447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468000" algn="ctr">
                <a:spcBef>
                  <a:spcPts val="8400"/>
                </a:spcBef>
              </a:pPr>
              <a:r>
                <a:rPr lang="en-US" dirty="0" err="1">
                  <a:solidFill>
                    <a:schemeClr val="tx1"/>
                  </a:solidFill>
                </a:rPr>
                <a:t>theres</a:t>
              </a:r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32" name="A">
              <a:extLst>
                <a:ext uri="{FF2B5EF4-FFF2-40B4-BE49-F238E27FC236}">
                  <a16:creationId xmlns:a16="http://schemas.microsoft.com/office/drawing/2014/main" id="{5502F79A-4C72-A15E-F0AC-DF2C4FF435D2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782934" cy="764476"/>
            </a:xfrm>
            <a:prstGeom prst="ellipse">
              <a:avLst/>
            </a:prstGeom>
            <a:solidFill>
              <a:srgbClr val="AFDEF9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</a:rPr>
                <a:t>A</a:t>
              </a:r>
              <a:endParaRPr lang="en-GB" sz="2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33" name="B">
            <a:extLst>
              <a:ext uri="{FF2B5EF4-FFF2-40B4-BE49-F238E27FC236}">
                <a16:creationId xmlns:a16="http://schemas.microsoft.com/office/drawing/2014/main" id="{D4024D82-CAB0-29CD-0A79-707E3EF1E4CA}"/>
              </a:ext>
            </a:extLst>
          </p:cNvPr>
          <p:cNvGrpSpPr/>
          <p:nvPr/>
        </p:nvGrpSpPr>
        <p:grpSpPr>
          <a:xfrm>
            <a:off x="5063261" y="3449093"/>
            <a:ext cx="3315119" cy="764476"/>
            <a:chOff x="5063261" y="2218629"/>
            <a:chExt cx="3315119" cy="764476"/>
          </a:xfrm>
        </p:grpSpPr>
        <p:sp>
          <p:nvSpPr>
            <p:cNvPr id="34" name="A Answer">
              <a:extLst>
                <a:ext uri="{FF2B5EF4-FFF2-40B4-BE49-F238E27FC236}">
                  <a16:creationId xmlns:a16="http://schemas.microsoft.com/office/drawing/2014/main" id="{6635315F-8E13-55B6-FF81-6CF540F2AD45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3315119" cy="76447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468000" algn="ctr"/>
              <a:r>
                <a:rPr lang="en-US" dirty="0">
                  <a:solidFill>
                    <a:schemeClr val="tx1"/>
                  </a:solidFill>
                </a:rPr>
                <a:t>theirs</a:t>
              </a:r>
            </a:p>
          </p:txBody>
        </p:sp>
        <p:sp>
          <p:nvSpPr>
            <p:cNvPr id="35" name="A">
              <a:extLst>
                <a:ext uri="{FF2B5EF4-FFF2-40B4-BE49-F238E27FC236}">
                  <a16:creationId xmlns:a16="http://schemas.microsoft.com/office/drawing/2014/main" id="{3DBE3443-600F-A0BC-D68A-1CC4DB1DDC8D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782934" cy="764476"/>
            </a:xfrm>
            <a:prstGeom prst="ellipse">
              <a:avLst/>
            </a:prstGeom>
            <a:solidFill>
              <a:srgbClr val="AFDEF9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</a:rPr>
                <a:t>B</a:t>
              </a:r>
              <a:endParaRPr lang="en-GB" sz="2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36" name="C">
            <a:extLst>
              <a:ext uri="{FF2B5EF4-FFF2-40B4-BE49-F238E27FC236}">
                <a16:creationId xmlns:a16="http://schemas.microsoft.com/office/drawing/2014/main" id="{9D58C983-36F8-A9D9-6398-BD01235380E9}"/>
              </a:ext>
            </a:extLst>
          </p:cNvPr>
          <p:cNvGrpSpPr/>
          <p:nvPr/>
        </p:nvGrpSpPr>
        <p:grpSpPr>
          <a:xfrm>
            <a:off x="5063261" y="4998803"/>
            <a:ext cx="3315119" cy="764476"/>
            <a:chOff x="5063261" y="2218629"/>
            <a:chExt cx="3315119" cy="764476"/>
          </a:xfrm>
        </p:grpSpPr>
        <p:sp>
          <p:nvSpPr>
            <p:cNvPr id="40" name="A Answer">
              <a:extLst>
                <a:ext uri="{FF2B5EF4-FFF2-40B4-BE49-F238E27FC236}">
                  <a16:creationId xmlns:a16="http://schemas.microsoft.com/office/drawing/2014/main" id="{B51E792D-F286-F84B-A3EE-4807F5D6CD91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3315119" cy="76447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468000" algn="ctr"/>
              <a:r>
                <a:rPr lang="en-US" dirty="0" err="1">
                  <a:solidFill>
                    <a:schemeClr val="tx1"/>
                  </a:solidFill>
                </a:rPr>
                <a:t>they'res</a:t>
              </a:r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47" name="A">
              <a:extLst>
                <a:ext uri="{FF2B5EF4-FFF2-40B4-BE49-F238E27FC236}">
                  <a16:creationId xmlns:a16="http://schemas.microsoft.com/office/drawing/2014/main" id="{5BCDE01C-BB54-B820-7B51-1C28D92E4CF5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782934" cy="764476"/>
            </a:xfrm>
            <a:prstGeom prst="ellipse">
              <a:avLst/>
            </a:prstGeom>
            <a:solidFill>
              <a:srgbClr val="AFDEF9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</a:rPr>
                <a:t>C</a:t>
              </a:r>
              <a:endParaRPr lang="en-GB" sz="2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61C47C4D-10EB-0FE4-3E08-8EF13186DAE3}"/>
              </a:ext>
            </a:extLst>
          </p:cNvPr>
          <p:cNvGrpSpPr/>
          <p:nvPr/>
        </p:nvGrpSpPr>
        <p:grpSpPr>
          <a:xfrm>
            <a:off x="7914092" y="2115366"/>
            <a:ext cx="659540" cy="659540"/>
            <a:chOff x="7914092" y="3946772"/>
            <a:chExt cx="659540" cy="659540"/>
          </a:xfrm>
        </p:grpSpPr>
        <p:sp>
          <p:nvSpPr>
            <p:cNvPr id="37" name="A">
              <a:extLst>
                <a:ext uri="{FF2B5EF4-FFF2-40B4-BE49-F238E27FC236}">
                  <a16:creationId xmlns:a16="http://schemas.microsoft.com/office/drawing/2014/main" id="{1F2665B2-73DF-7D96-FA34-563CF191CFED}"/>
                </a:ext>
              </a:extLst>
            </p:cNvPr>
            <p:cNvSpPr>
              <a:spLocks/>
            </p:cNvSpPr>
            <p:nvPr/>
          </p:nvSpPr>
          <p:spPr>
            <a:xfrm>
              <a:off x="7914092" y="3946772"/>
              <a:ext cx="659540" cy="659540"/>
            </a:xfrm>
            <a:prstGeom prst="ellipse">
              <a:avLst/>
            </a:prstGeom>
            <a:solidFill>
              <a:srgbClr val="ED6C7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4496CFA-7681-AD1E-F019-016CE1B089F9}"/>
                </a:ext>
              </a:extLst>
            </p:cNvPr>
            <p:cNvGrpSpPr/>
            <p:nvPr/>
          </p:nvGrpSpPr>
          <p:grpSpPr>
            <a:xfrm rot="2700000">
              <a:off x="8050373" y="4083053"/>
              <a:ext cx="386978" cy="386978"/>
              <a:chOff x="7502376" y="4404220"/>
              <a:chExt cx="484594" cy="484594"/>
            </a:xfrm>
          </p:grpSpPr>
          <p:cxnSp>
            <p:nvCxnSpPr>
              <p:cNvPr id="9" name="Straight Connector 8">
                <a:extLst>
                  <a:ext uri="{FF2B5EF4-FFF2-40B4-BE49-F238E27FC236}">
                    <a16:creationId xmlns:a16="http://schemas.microsoft.com/office/drawing/2014/main" id="{032B59C1-7367-0B74-E224-011C26B1B3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Straight Connector 22">
                <a:extLst>
                  <a:ext uri="{FF2B5EF4-FFF2-40B4-BE49-F238E27FC236}">
                    <a16:creationId xmlns:a16="http://schemas.microsoft.com/office/drawing/2014/main" id="{4ECF35EC-2377-CCDC-ED42-A1D5B15FD4A4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ABE33CCF-C4AB-CF42-E7B1-FFD0CF48462D}"/>
              </a:ext>
            </a:extLst>
          </p:cNvPr>
          <p:cNvGrpSpPr/>
          <p:nvPr/>
        </p:nvGrpSpPr>
        <p:grpSpPr>
          <a:xfrm>
            <a:off x="7914092" y="5233060"/>
            <a:ext cx="659540" cy="659540"/>
            <a:chOff x="7914092" y="3946772"/>
            <a:chExt cx="659540" cy="659540"/>
          </a:xfrm>
        </p:grpSpPr>
        <p:sp>
          <p:nvSpPr>
            <p:cNvPr id="28" name="A">
              <a:extLst>
                <a:ext uri="{FF2B5EF4-FFF2-40B4-BE49-F238E27FC236}">
                  <a16:creationId xmlns:a16="http://schemas.microsoft.com/office/drawing/2014/main" id="{4492D989-12F1-E327-015F-CA2C9413D822}"/>
                </a:ext>
              </a:extLst>
            </p:cNvPr>
            <p:cNvSpPr>
              <a:spLocks/>
            </p:cNvSpPr>
            <p:nvPr/>
          </p:nvSpPr>
          <p:spPr>
            <a:xfrm>
              <a:off x="7914092" y="3946772"/>
              <a:ext cx="659540" cy="659540"/>
            </a:xfrm>
            <a:prstGeom prst="ellipse">
              <a:avLst/>
            </a:prstGeom>
            <a:solidFill>
              <a:srgbClr val="ED6C7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FD095B0D-BEE2-29F6-9178-4BD7E8344B41}"/>
                </a:ext>
              </a:extLst>
            </p:cNvPr>
            <p:cNvGrpSpPr/>
            <p:nvPr/>
          </p:nvGrpSpPr>
          <p:grpSpPr>
            <a:xfrm rot="2700000">
              <a:off x="8050373" y="4083053"/>
              <a:ext cx="386978" cy="386978"/>
              <a:chOff x="7502376" y="4404220"/>
              <a:chExt cx="484594" cy="484594"/>
            </a:xfrm>
          </p:grpSpPr>
          <p:cxnSp>
            <p:nvCxnSpPr>
              <p:cNvPr id="38" name="Straight Connector 37">
                <a:extLst>
                  <a:ext uri="{FF2B5EF4-FFF2-40B4-BE49-F238E27FC236}">
                    <a16:creationId xmlns:a16="http://schemas.microsoft.com/office/drawing/2014/main" id="{198BBB5A-D9EE-DB5C-6854-7DCFE358B62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Straight Connector 38">
                <a:extLst>
                  <a:ext uri="{FF2B5EF4-FFF2-40B4-BE49-F238E27FC236}">
                    <a16:creationId xmlns:a16="http://schemas.microsoft.com/office/drawing/2014/main" id="{9A6D8D8B-AF8B-71D5-70E4-E2DB6D3C627A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E1EBCA01-61A2-E880-6136-E3DBCBA3C890}"/>
              </a:ext>
            </a:extLst>
          </p:cNvPr>
          <p:cNvGrpSpPr/>
          <p:nvPr/>
        </p:nvGrpSpPr>
        <p:grpSpPr>
          <a:xfrm>
            <a:off x="7914092" y="3665076"/>
            <a:ext cx="659540" cy="659540"/>
            <a:chOff x="7914092" y="3946772"/>
            <a:chExt cx="659540" cy="659540"/>
          </a:xfrm>
        </p:grpSpPr>
        <p:sp>
          <p:nvSpPr>
            <p:cNvPr id="43" name="A">
              <a:extLst>
                <a:ext uri="{FF2B5EF4-FFF2-40B4-BE49-F238E27FC236}">
                  <a16:creationId xmlns:a16="http://schemas.microsoft.com/office/drawing/2014/main" id="{12FE48C7-87B3-1B5F-B13A-6D2201A2F582}"/>
                </a:ext>
              </a:extLst>
            </p:cNvPr>
            <p:cNvSpPr>
              <a:spLocks/>
            </p:cNvSpPr>
            <p:nvPr/>
          </p:nvSpPr>
          <p:spPr>
            <a:xfrm>
              <a:off x="7914092" y="3946772"/>
              <a:ext cx="659540" cy="659540"/>
            </a:xfrm>
            <a:prstGeom prst="ellipse">
              <a:avLst/>
            </a:prstGeom>
            <a:solidFill>
              <a:srgbClr val="B9D36E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id="{BA5C23BD-99E3-9714-C8EC-2C5C58F260DC}"/>
                </a:ext>
              </a:extLst>
            </p:cNvPr>
            <p:cNvGrpSpPr/>
            <p:nvPr/>
          </p:nvGrpSpPr>
          <p:grpSpPr>
            <a:xfrm rot="2700000">
              <a:off x="8144327" y="4022266"/>
              <a:ext cx="151648" cy="435850"/>
              <a:chOff x="7596557" y="4362435"/>
              <a:chExt cx="189902" cy="545795"/>
            </a:xfrm>
          </p:grpSpPr>
          <p:cxnSp>
            <p:nvCxnSpPr>
              <p:cNvPr id="45" name="Straight Connector 44">
                <a:extLst>
                  <a:ext uri="{FF2B5EF4-FFF2-40B4-BE49-F238E27FC236}">
                    <a16:creationId xmlns:a16="http://schemas.microsoft.com/office/drawing/2014/main" id="{2E5072A1-7C6B-F445-3B31-DA4F7BD1174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786459" y="4362435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Straight Connector 45">
                <a:extLst>
                  <a:ext uri="{FF2B5EF4-FFF2-40B4-BE49-F238E27FC236}">
                    <a16:creationId xmlns:a16="http://schemas.microsoft.com/office/drawing/2014/main" id="{58BC47CD-F44E-109A-5AD6-20307808EE81}"/>
                  </a:ext>
                </a:extLst>
              </p:cNvPr>
              <p:cNvCxnSpPr>
                <a:cxnSpLocks/>
              </p:cNvCxnSpPr>
              <p:nvPr/>
            </p:nvCxnSpPr>
            <p:spPr>
              <a:xfrm rot="18900000" flipH="1" flipV="1">
                <a:off x="7596557" y="4724979"/>
                <a:ext cx="183250" cy="183251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" name="Title 3">
            <a:extLst>
              <a:ext uri="{FF2B5EF4-FFF2-40B4-BE49-F238E27FC236}">
                <a16:creationId xmlns:a16="http://schemas.microsoft.com/office/drawing/2014/main" id="{58C883FE-D5E4-AD31-380B-6093AD4C9D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That lunch box is </a:t>
            </a:r>
            <a:r>
              <a:rPr lang="en-US" u="sng" dirty="0"/>
              <a:t>           </a:t>
            </a:r>
            <a:r>
              <a:rPr lang="en-US" dirty="0"/>
              <a:t>.</a:t>
            </a:r>
            <a:endParaRPr lang="en-GB" dirty="0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9F2029EF-22CB-78AC-21C2-08D8E40C5F8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4423" y="2190781"/>
            <a:ext cx="3176927" cy="3200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9725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" name="A">
            <a:extLst>
              <a:ext uri="{FF2B5EF4-FFF2-40B4-BE49-F238E27FC236}">
                <a16:creationId xmlns:a16="http://schemas.microsoft.com/office/drawing/2014/main" id="{013D6F89-0936-39F3-1521-C974111FF355}"/>
              </a:ext>
            </a:extLst>
          </p:cNvPr>
          <p:cNvGrpSpPr/>
          <p:nvPr/>
        </p:nvGrpSpPr>
        <p:grpSpPr>
          <a:xfrm>
            <a:off x="5063261" y="1899383"/>
            <a:ext cx="3315119" cy="764476"/>
            <a:chOff x="5063261" y="2218629"/>
            <a:chExt cx="3315119" cy="764476"/>
          </a:xfrm>
        </p:grpSpPr>
        <p:sp>
          <p:nvSpPr>
            <p:cNvPr id="56" name="A Answer">
              <a:extLst>
                <a:ext uri="{FF2B5EF4-FFF2-40B4-BE49-F238E27FC236}">
                  <a16:creationId xmlns:a16="http://schemas.microsoft.com/office/drawing/2014/main" id="{A049E1EE-51D5-79E4-D031-06F3050405DC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3315119" cy="76447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468000" algn="ctr">
                <a:spcBef>
                  <a:spcPts val="8400"/>
                </a:spcBef>
              </a:pPr>
              <a:r>
                <a:rPr lang="en-US" dirty="0">
                  <a:solidFill>
                    <a:schemeClr val="tx1"/>
                  </a:solidFill>
                </a:rPr>
                <a:t>there</a:t>
              </a:r>
            </a:p>
          </p:txBody>
        </p:sp>
        <p:sp>
          <p:nvSpPr>
            <p:cNvPr id="57" name="A">
              <a:extLst>
                <a:ext uri="{FF2B5EF4-FFF2-40B4-BE49-F238E27FC236}">
                  <a16:creationId xmlns:a16="http://schemas.microsoft.com/office/drawing/2014/main" id="{EA3BA50D-2A1C-74E4-B079-9CE05DF5596A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782934" cy="764476"/>
            </a:xfrm>
            <a:prstGeom prst="ellipse">
              <a:avLst/>
            </a:prstGeom>
            <a:solidFill>
              <a:srgbClr val="AFDEF9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</a:rPr>
                <a:t>A</a:t>
              </a:r>
              <a:endParaRPr lang="en-GB" sz="2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58" name="B">
            <a:extLst>
              <a:ext uri="{FF2B5EF4-FFF2-40B4-BE49-F238E27FC236}">
                <a16:creationId xmlns:a16="http://schemas.microsoft.com/office/drawing/2014/main" id="{4EEEC7D6-7DF4-9A54-730D-F8290F383246}"/>
              </a:ext>
            </a:extLst>
          </p:cNvPr>
          <p:cNvGrpSpPr/>
          <p:nvPr/>
        </p:nvGrpSpPr>
        <p:grpSpPr>
          <a:xfrm>
            <a:off x="5063261" y="3449093"/>
            <a:ext cx="3315119" cy="764476"/>
            <a:chOff x="5063261" y="2218629"/>
            <a:chExt cx="3315119" cy="764476"/>
          </a:xfrm>
        </p:grpSpPr>
        <p:sp>
          <p:nvSpPr>
            <p:cNvPr id="59" name="A Answer">
              <a:extLst>
                <a:ext uri="{FF2B5EF4-FFF2-40B4-BE49-F238E27FC236}">
                  <a16:creationId xmlns:a16="http://schemas.microsoft.com/office/drawing/2014/main" id="{71B3875F-9CC7-3C2F-AD65-E82396523DB0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3315119" cy="76447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468000" algn="ctr"/>
              <a:r>
                <a:rPr lang="en-US" dirty="0">
                  <a:solidFill>
                    <a:schemeClr val="tx1"/>
                  </a:solidFill>
                </a:rPr>
                <a:t>their</a:t>
              </a:r>
            </a:p>
          </p:txBody>
        </p:sp>
        <p:sp>
          <p:nvSpPr>
            <p:cNvPr id="60" name="A">
              <a:extLst>
                <a:ext uri="{FF2B5EF4-FFF2-40B4-BE49-F238E27FC236}">
                  <a16:creationId xmlns:a16="http://schemas.microsoft.com/office/drawing/2014/main" id="{0B4AF0E1-DEB7-9B95-90FF-B3A90A270F5E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782934" cy="764476"/>
            </a:xfrm>
            <a:prstGeom prst="ellipse">
              <a:avLst/>
            </a:prstGeom>
            <a:solidFill>
              <a:srgbClr val="AFDEF9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</a:rPr>
                <a:t>B</a:t>
              </a:r>
              <a:endParaRPr lang="en-GB" sz="2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61" name="C">
            <a:extLst>
              <a:ext uri="{FF2B5EF4-FFF2-40B4-BE49-F238E27FC236}">
                <a16:creationId xmlns:a16="http://schemas.microsoft.com/office/drawing/2014/main" id="{93FE6A59-323A-0C89-805D-E0AED367CEF7}"/>
              </a:ext>
            </a:extLst>
          </p:cNvPr>
          <p:cNvGrpSpPr/>
          <p:nvPr/>
        </p:nvGrpSpPr>
        <p:grpSpPr>
          <a:xfrm>
            <a:off x="5063261" y="4998803"/>
            <a:ext cx="3315119" cy="764476"/>
            <a:chOff x="5063261" y="2218629"/>
            <a:chExt cx="3315119" cy="764476"/>
          </a:xfrm>
        </p:grpSpPr>
        <p:sp>
          <p:nvSpPr>
            <p:cNvPr id="62" name="A Answer">
              <a:extLst>
                <a:ext uri="{FF2B5EF4-FFF2-40B4-BE49-F238E27FC236}">
                  <a16:creationId xmlns:a16="http://schemas.microsoft.com/office/drawing/2014/main" id="{7AF5AE8D-50B5-5C5D-9EC2-4C1C50E3C58F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3315119" cy="76447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468000" algn="ctr"/>
              <a:r>
                <a:rPr lang="en-US" dirty="0">
                  <a:solidFill>
                    <a:schemeClr val="tx1"/>
                  </a:solidFill>
                </a:rPr>
                <a:t>they’re</a:t>
              </a:r>
            </a:p>
          </p:txBody>
        </p:sp>
        <p:sp>
          <p:nvSpPr>
            <p:cNvPr id="63" name="A">
              <a:extLst>
                <a:ext uri="{FF2B5EF4-FFF2-40B4-BE49-F238E27FC236}">
                  <a16:creationId xmlns:a16="http://schemas.microsoft.com/office/drawing/2014/main" id="{3371DD4A-8A45-D435-889F-C930EF37AEB8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782934" cy="764476"/>
            </a:xfrm>
            <a:prstGeom prst="ellipse">
              <a:avLst/>
            </a:prstGeom>
            <a:solidFill>
              <a:srgbClr val="AFDEF9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</a:rPr>
                <a:t>C</a:t>
              </a:r>
              <a:endParaRPr lang="en-GB" sz="2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61C47C4D-10EB-0FE4-3E08-8EF13186DAE3}"/>
              </a:ext>
            </a:extLst>
          </p:cNvPr>
          <p:cNvGrpSpPr/>
          <p:nvPr/>
        </p:nvGrpSpPr>
        <p:grpSpPr>
          <a:xfrm>
            <a:off x="7914092" y="2115366"/>
            <a:ext cx="659540" cy="659540"/>
            <a:chOff x="7914092" y="3946772"/>
            <a:chExt cx="659540" cy="659540"/>
          </a:xfrm>
        </p:grpSpPr>
        <p:sp>
          <p:nvSpPr>
            <p:cNvPr id="37" name="A">
              <a:extLst>
                <a:ext uri="{FF2B5EF4-FFF2-40B4-BE49-F238E27FC236}">
                  <a16:creationId xmlns:a16="http://schemas.microsoft.com/office/drawing/2014/main" id="{1F2665B2-73DF-7D96-FA34-563CF191CFED}"/>
                </a:ext>
              </a:extLst>
            </p:cNvPr>
            <p:cNvSpPr>
              <a:spLocks/>
            </p:cNvSpPr>
            <p:nvPr/>
          </p:nvSpPr>
          <p:spPr>
            <a:xfrm>
              <a:off x="7914092" y="3946772"/>
              <a:ext cx="659540" cy="659540"/>
            </a:xfrm>
            <a:prstGeom prst="ellipse">
              <a:avLst/>
            </a:prstGeom>
            <a:solidFill>
              <a:srgbClr val="ED6C7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4496CFA-7681-AD1E-F019-016CE1B089F9}"/>
                </a:ext>
              </a:extLst>
            </p:cNvPr>
            <p:cNvGrpSpPr/>
            <p:nvPr/>
          </p:nvGrpSpPr>
          <p:grpSpPr>
            <a:xfrm rot="2700000">
              <a:off x="8050373" y="4083053"/>
              <a:ext cx="386978" cy="386978"/>
              <a:chOff x="7502376" y="4404220"/>
              <a:chExt cx="484594" cy="484594"/>
            </a:xfrm>
          </p:grpSpPr>
          <p:cxnSp>
            <p:nvCxnSpPr>
              <p:cNvPr id="9" name="Straight Connector 8">
                <a:extLst>
                  <a:ext uri="{FF2B5EF4-FFF2-40B4-BE49-F238E27FC236}">
                    <a16:creationId xmlns:a16="http://schemas.microsoft.com/office/drawing/2014/main" id="{032B59C1-7367-0B74-E224-011C26B1B3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Straight Connector 22">
                <a:extLst>
                  <a:ext uri="{FF2B5EF4-FFF2-40B4-BE49-F238E27FC236}">
                    <a16:creationId xmlns:a16="http://schemas.microsoft.com/office/drawing/2014/main" id="{4ECF35EC-2377-CCDC-ED42-A1D5B15FD4A4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E1EBCA01-61A2-E880-6136-E3DBCBA3C890}"/>
              </a:ext>
            </a:extLst>
          </p:cNvPr>
          <p:cNvGrpSpPr/>
          <p:nvPr/>
        </p:nvGrpSpPr>
        <p:grpSpPr>
          <a:xfrm>
            <a:off x="7914092" y="5213730"/>
            <a:ext cx="659540" cy="659540"/>
            <a:chOff x="7914092" y="3946772"/>
            <a:chExt cx="659540" cy="659540"/>
          </a:xfrm>
        </p:grpSpPr>
        <p:sp>
          <p:nvSpPr>
            <p:cNvPr id="43" name="A">
              <a:extLst>
                <a:ext uri="{FF2B5EF4-FFF2-40B4-BE49-F238E27FC236}">
                  <a16:creationId xmlns:a16="http://schemas.microsoft.com/office/drawing/2014/main" id="{12FE48C7-87B3-1B5F-B13A-6D2201A2F582}"/>
                </a:ext>
              </a:extLst>
            </p:cNvPr>
            <p:cNvSpPr>
              <a:spLocks/>
            </p:cNvSpPr>
            <p:nvPr/>
          </p:nvSpPr>
          <p:spPr>
            <a:xfrm>
              <a:off x="7914092" y="3946772"/>
              <a:ext cx="659540" cy="659540"/>
            </a:xfrm>
            <a:prstGeom prst="ellipse">
              <a:avLst/>
            </a:prstGeom>
            <a:solidFill>
              <a:srgbClr val="B9D36E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id="{BA5C23BD-99E3-9714-C8EC-2C5C58F260DC}"/>
                </a:ext>
              </a:extLst>
            </p:cNvPr>
            <p:cNvGrpSpPr/>
            <p:nvPr/>
          </p:nvGrpSpPr>
          <p:grpSpPr>
            <a:xfrm rot="2700000">
              <a:off x="8144327" y="4022266"/>
              <a:ext cx="151648" cy="435850"/>
              <a:chOff x="7596557" y="4362435"/>
              <a:chExt cx="189902" cy="545795"/>
            </a:xfrm>
          </p:grpSpPr>
          <p:cxnSp>
            <p:nvCxnSpPr>
              <p:cNvPr id="45" name="Straight Connector 44">
                <a:extLst>
                  <a:ext uri="{FF2B5EF4-FFF2-40B4-BE49-F238E27FC236}">
                    <a16:creationId xmlns:a16="http://schemas.microsoft.com/office/drawing/2014/main" id="{2E5072A1-7C6B-F445-3B31-DA4F7BD1174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786459" y="4362435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Straight Connector 45">
                <a:extLst>
                  <a:ext uri="{FF2B5EF4-FFF2-40B4-BE49-F238E27FC236}">
                    <a16:creationId xmlns:a16="http://schemas.microsoft.com/office/drawing/2014/main" id="{58BC47CD-F44E-109A-5AD6-20307808EE81}"/>
                  </a:ext>
                </a:extLst>
              </p:cNvPr>
              <p:cNvCxnSpPr>
                <a:cxnSpLocks/>
              </p:cNvCxnSpPr>
              <p:nvPr/>
            </p:nvCxnSpPr>
            <p:spPr>
              <a:xfrm rot="18900000" flipH="1" flipV="1">
                <a:off x="7596557" y="4724979"/>
                <a:ext cx="183250" cy="183251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3EC0A302-2360-535B-79BE-20819A3EECC4}"/>
              </a:ext>
            </a:extLst>
          </p:cNvPr>
          <p:cNvGrpSpPr/>
          <p:nvPr/>
        </p:nvGrpSpPr>
        <p:grpSpPr>
          <a:xfrm>
            <a:off x="7914092" y="3659566"/>
            <a:ext cx="659540" cy="659540"/>
            <a:chOff x="7914092" y="3946772"/>
            <a:chExt cx="659540" cy="659540"/>
          </a:xfrm>
        </p:grpSpPr>
        <p:sp>
          <p:nvSpPr>
            <p:cNvPr id="36" name="A">
              <a:extLst>
                <a:ext uri="{FF2B5EF4-FFF2-40B4-BE49-F238E27FC236}">
                  <a16:creationId xmlns:a16="http://schemas.microsoft.com/office/drawing/2014/main" id="{AC321E56-CFC9-DBAD-4A85-D293584483BE}"/>
                </a:ext>
              </a:extLst>
            </p:cNvPr>
            <p:cNvSpPr>
              <a:spLocks/>
            </p:cNvSpPr>
            <p:nvPr/>
          </p:nvSpPr>
          <p:spPr>
            <a:xfrm>
              <a:off x="7914092" y="3946772"/>
              <a:ext cx="659540" cy="659540"/>
            </a:xfrm>
            <a:prstGeom prst="ellipse">
              <a:avLst/>
            </a:prstGeom>
            <a:solidFill>
              <a:srgbClr val="ED6C7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id="{0E41FFE1-39C2-7D9A-C2E0-9FAA5EEBA441}"/>
                </a:ext>
              </a:extLst>
            </p:cNvPr>
            <p:cNvGrpSpPr/>
            <p:nvPr/>
          </p:nvGrpSpPr>
          <p:grpSpPr>
            <a:xfrm rot="2700000">
              <a:off x="8050373" y="4083053"/>
              <a:ext cx="386978" cy="386978"/>
              <a:chOff x="7502376" y="4404220"/>
              <a:chExt cx="484594" cy="484594"/>
            </a:xfrm>
          </p:grpSpPr>
          <p:cxnSp>
            <p:nvCxnSpPr>
              <p:cNvPr id="47" name="Straight Connector 46">
                <a:extLst>
                  <a:ext uri="{FF2B5EF4-FFF2-40B4-BE49-F238E27FC236}">
                    <a16:creationId xmlns:a16="http://schemas.microsoft.com/office/drawing/2014/main" id="{50FA3226-5AA8-29E1-1F22-4A1D5C584DB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Straight Connector 53">
                <a:extLst>
                  <a:ext uri="{FF2B5EF4-FFF2-40B4-BE49-F238E27FC236}">
                    <a16:creationId xmlns:a16="http://schemas.microsoft.com/office/drawing/2014/main" id="{37E6B56E-AC70-A0FE-ECF4-4A901497F25A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" name="Title 3">
            <a:extLst>
              <a:ext uri="{FF2B5EF4-FFF2-40B4-BE49-F238E27FC236}">
                <a16:creationId xmlns:a16="http://schemas.microsoft.com/office/drawing/2014/main" id="{D1368D4B-03F8-1EC6-2034-B868E078BC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Do you think </a:t>
            </a:r>
            <a:r>
              <a:rPr lang="en-GB" u="sng" dirty="0"/>
              <a:t>            </a:t>
            </a:r>
            <a:r>
              <a:rPr lang="en-GB" dirty="0"/>
              <a:t> hiding?</a:t>
            </a:r>
          </a:p>
        </p:txBody>
      </p:sp>
      <p:pic>
        <p:nvPicPr>
          <p:cNvPr id="3" name="Picture 2" descr="Map&#10;&#10;Description automatically generated">
            <a:extLst>
              <a:ext uri="{FF2B5EF4-FFF2-40B4-BE49-F238E27FC236}">
                <a16:creationId xmlns:a16="http://schemas.microsoft.com/office/drawing/2014/main" id="{2A18CB17-A5F8-2F33-B95F-3DD475D9713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455" y="2541592"/>
            <a:ext cx="3647780" cy="2579478"/>
          </a:xfrm>
          <a:prstGeom prst="roundRect">
            <a:avLst/>
          </a:prstGeom>
          <a:effectLst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3877529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A">
            <a:extLst>
              <a:ext uri="{FF2B5EF4-FFF2-40B4-BE49-F238E27FC236}">
                <a16:creationId xmlns:a16="http://schemas.microsoft.com/office/drawing/2014/main" id="{DC8CFB52-28EB-5C52-FE39-BDBF9E65EFB6}"/>
              </a:ext>
            </a:extLst>
          </p:cNvPr>
          <p:cNvGrpSpPr/>
          <p:nvPr/>
        </p:nvGrpSpPr>
        <p:grpSpPr>
          <a:xfrm>
            <a:off x="5063261" y="1899383"/>
            <a:ext cx="3315119" cy="764476"/>
            <a:chOff x="5063261" y="2218629"/>
            <a:chExt cx="3315119" cy="764476"/>
          </a:xfrm>
        </p:grpSpPr>
        <p:sp>
          <p:nvSpPr>
            <p:cNvPr id="17" name="A Answer">
              <a:extLst>
                <a:ext uri="{FF2B5EF4-FFF2-40B4-BE49-F238E27FC236}">
                  <a16:creationId xmlns:a16="http://schemas.microsoft.com/office/drawing/2014/main" id="{604D456A-54D7-4A28-8B84-41D054E88846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3315119" cy="76447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468000" algn="ctr">
                <a:spcBef>
                  <a:spcPts val="8400"/>
                </a:spcBef>
              </a:pPr>
              <a:r>
                <a:rPr lang="en-US" dirty="0">
                  <a:solidFill>
                    <a:schemeClr val="tx1"/>
                  </a:solidFill>
                </a:rPr>
                <a:t>There</a:t>
              </a:r>
            </a:p>
          </p:txBody>
        </p:sp>
        <p:sp>
          <p:nvSpPr>
            <p:cNvPr id="18" name="A">
              <a:extLst>
                <a:ext uri="{FF2B5EF4-FFF2-40B4-BE49-F238E27FC236}">
                  <a16:creationId xmlns:a16="http://schemas.microsoft.com/office/drawing/2014/main" id="{7145B589-F30A-42AA-A30F-77D182A94D91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782934" cy="764476"/>
            </a:xfrm>
            <a:prstGeom prst="ellipse">
              <a:avLst/>
            </a:prstGeom>
            <a:solidFill>
              <a:srgbClr val="AFDEF9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</a:rPr>
                <a:t>A</a:t>
              </a:r>
              <a:endParaRPr lang="en-GB" sz="2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E1EBCA01-61A2-E880-6136-E3DBCBA3C890}"/>
              </a:ext>
            </a:extLst>
          </p:cNvPr>
          <p:cNvGrpSpPr/>
          <p:nvPr/>
        </p:nvGrpSpPr>
        <p:grpSpPr>
          <a:xfrm>
            <a:off x="7914092" y="2118208"/>
            <a:ext cx="659540" cy="659540"/>
            <a:chOff x="7914092" y="3946772"/>
            <a:chExt cx="659540" cy="659540"/>
          </a:xfrm>
        </p:grpSpPr>
        <p:sp>
          <p:nvSpPr>
            <p:cNvPr id="43" name="A">
              <a:extLst>
                <a:ext uri="{FF2B5EF4-FFF2-40B4-BE49-F238E27FC236}">
                  <a16:creationId xmlns:a16="http://schemas.microsoft.com/office/drawing/2014/main" id="{12FE48C7-87B3-1B5F-B13A-6D2201A2F582}"/>
                </a:ext>
              </a:extLst>
            </p:cNvPr>
            <p:cNvSpPr>
              <a:spLocks/>
            </p:cNvSpPr>
            <p:nvPr/>
          </p:nvSpPr>
          <p:spPr>
            <a:xfrm>
              <a:off x="7914092" y="3946772"/>
              <a:ext cx="659540" cy="659540"/>
            </a:xfrm>
            <a:prstGeom prst="ellipse">
              <a:avLst/>
            </a:prstGeom>
            <a:solidFill>
              <a:srgbClr val="B9D36E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id="{BA5C23BD-99E3-9714-C8EC-2C5C58F260DC}"/>
                </a:ext>
              </a:extLst>
            </p:cNvPr>
            <p:cNvGrpSpPr/>
            <p:nvPr/>
          </p:nvGrpSpPr>
          <p:grpSpPr>
            <a:xfrm rot="2700000">
              <a:off x="8144327" y="4022266"/>
              <a:ext cx="151648" cy="435850"/>
              <a:chOff x="7596557" y="4362435"/>
              <a:chExt cx="189902" cy="545795"/>
            </a:xfrm>
          </p:grpSpPr>
          <p:cxnSp>
            <p:nvCxnSpPr>
              <p:cNvPr id="45" name="Straight Connector 44">
                <a:extLst>
                  <a:ext uri="{FF2B5EF4-FFF2-40B4-BE49-F238E27FC236}">
                    <a16:creationId xmlns:a16="http://schemas.microsoft.com/office/drawing/2014/main" id="{2E5072A1-7C6B-F445-3B31-DA4F7BD1174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786459" y="4362435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Straight Connector 45">
                <a:extLst>
                  <a:ext uri="{FF2B5EF4-FFF2-40B4-BE49-F238E27FC236}">
                    <a16:creationId xmlns:a16="http://schemas.microsoft.com/office/drawing/2014/main" id="{58BC47CD-F44E-109A-5AD6-20307808EE81}"/>
                  </a:ext>
                </a:extLst>
              </p:cNvPr>
              <p:cNvCxnSpPr>
                <a:cxnSpLocks/>
              </p:cNvCxnSpPr>
              <p:nvPr/>
            </p:nvCxnSpPr>
            <p:spPr>
              <a:xfrm rot="18900000" flipH="1" flipV="1">
                <a:off x="7596557" y="4724979"/>
                <a:ext cx="183250" cy="183251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8" name="B">
            <a:extLst>
              <a:ext uri="{FF2B5EF4-FFF2-40B4-BE49-F238E27FC236}">
                <a16:creationId xmlns:a16="http://schemas.microsoft.com/office/drawing/2014/main" id="{2961A196-1F6C-38FB-5C5C-E1552B1254C4}"/>
              </a:ext>
            </a:extLst>
          </p:cNvPr>
          <p:cNvGrpSpPr/>
          <p:nvPr/>
        </p:nvGrpSpPr>
        <p:grpSpPr>
          <a:xfrm>
            <a:off x="5063261" y="3449093"/>
            <a:ext cx="3315119" cy="764476"/>
            <a:chOff x="5063261" y="2218629"/>
            <a:chExt cx="3315119" cy="764476"/>
          </a:xfrm>
        </p:grpSpPr>
        <p:sp>
          <p:nvSpPr>
            <p:cNvPr id="49" name="A Answer">
              <a:extLst>
                <a:ext uri="{FF2B5EF4-FFF2-40B4-BE49-F238E27FC236}">
                  <a16:creationId xmlns:a16="http://schemas.microsoft.com/office/drawing/2014/main" id="{1CBCA88A-90DD-74F8-5E0F-D3897D9BFF27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3315119" cy="76447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468000" algn="ctr"/>
              <a:r>
                <a:rPr lang="en-US" dirty="0">
                  <a:solidFill>
                    <a:schemeClr val="tx1"/>
                  </a:solidFill>
                </a:rPr>
                <a:t>Their</a:t>
              </a:r>
            </a:p>
          </p:txBody>
        </p:sp>
        <p:sp>
          <p:nvSpPr>
            <p:cNvPr id="50" name="A">
              <a:extLst>
                <a:ext uri="{FF2B5EF4-FFF2-40B4-BE49-F238E27FC236}">
                  <a16:creationId xmlns:a16="http://schemas.microsoft.com/office/drawing/2014/main" id="{011198C1-E900-C7B9-47D3-626D054024AE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782934" cy="764476"/>
            </a:xfrm>
            <a:prstGeom prst="ellipse">
              <a:avLst/>
            </a:prstGeom>
            <a:solidFill>
              <a:srgbClr val="AFDEF9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</a:rPr>
                <a:t>B</a:t>
              </a:r>
              <a:endParaRPr lang="en-GB" sz="2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61C47C4D-10EB-0FE4-3E08-8EF13186DAE3}"/>
              </a:ext>
            </a:extLst>
          </p:cNvPr>
          <p:cNvGrpSpPr/>
          <p:nvPr/>
        </p:nvGrpSpPr>
        <p:grpSpPr>
          <a:xfrm>
            <a:off x="7914092" y="3665076"/>
            <a:ext cx="659540" cy="659540"/>
            <a:chOff x="7914092" y="3946772"/>
            <a:chExt cx="659540" cy="659540"/>
          </a:xfrm>
        </p:grpSpPr>
        <p:sp>
          <p:nvSpPr>
            <p:cNvPr id="37" name="A">
              <a:extLst>
                <a:ext uri="{FF2B5EF4-FFF2-40B4-BE49-F238E27FC236}">
                  <a16:creationId xmlns:a16="http://schemas.microsoft.com/office/drawing/2014/main" id="{1F2665B2-73DF-7D96-FA34-563CF191CFED}"/>
                </a:ext>
              </a:extLst>
            </p:cNvPr>
            <p:cNvSpPr>
              <a:spLocks/>
            </p:cNvSpPr>
            <p:nvPr/>
          </p:nvSpPr>
          <p:spPr>
            <a:xfrm>
              <a:off x="7914092" y="3946772"/>
              <a:ext cx="659540" cy="659540"/>
            </a:xfrm>
            <a:prstGeom prst="ellipse">
              <a:avLst/>
            </a:prstGeom>
            <a:solidFill>
              <a:srgbClr val="ED6C7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4496CFA-7681-AD1E-F019-016CE1B089F9}"/>
                </a:ext>
              </a:extLst>
            </p:cNvPr>
            <p:cNvGrpSpPr/>
            <p:nvPr/>
          </p:nvGrpSpPr>
          <p:grpSpPr>
            <a:xfrm rot="2700000">
              <a:off x="8050373" y="4083053"/>
              <a:ext cx="386978" cy="386978"/>
              <a:chOff x="7502376" y="4404220"/>
              <a:chExt cx="484594" cy="484594"/>
            </a:xfrm>
          </p:grpSpPr>
          <p:cxnSp>
            <p:nvCxnSpPr>
              <p:cNvPr id="9" name="Straight Connector 8">
                <a:extLst>
                  <a:ext uri="{FF2B5EF4-FFF2-40B4-BE49-F238E27FC236}">
                    <a16:creationId xmlns:a16="http://schemas.microsoft.com/office/drawing/2014/main" id="{032B59C1-7367-0B74-E224-011C26B1B3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Straight Connector 22">
                <a:extLst>
                  <a:ext uri="{FF2B5EF4-FFF2-40B4-BE49-F238E27FC236}">
                    <a16:creationId xmlns:a16="http://schemas.microsoft.com/office/drawing/2014/main" id="{4ECF35EC-2377-CCDC-ED42-A1D5B15FD4A4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1" name="C">
            <a:extLst>
              <a:ext uri="{FF2B5EF4-FFF2-40B4-BE49-F238E27FC236}">
                <a16:creationId xmlns:a16="http://schemas.microsoft.com/office/drawing/2014/main" id="{AACC472B-17ED-C7DE-AA91-61DB50148F78}"/>
              </a:ext>
            </a:extLst>
          </p:cNvPr>
          <p:cNvGrpSpPr/>
          <p:nvPr/>
        </p:nvGrpSpPr>
        <p:grpSpPr>
          <a:xfrm>
            <a:off x="5063261" y="4998803"/>
            <a:ext cx="3315119" cy="764476"/>
            <a:chOff x="5063261" y="2218629"/>
            <a:chExt cx="3315119" cy="764476"/>
          </a:xfrm>
        </p:grpSpPr>
        <p:sp>
          <p:nvSpPr>
            <p:cNvPr id="52" name="A Answer">
              <a:extLst>
                <a:ext uri="{FF2B5EF4-FFF2-40B4-BE49-F238E27FC236}">
                  <a16:creationId xmlns:a16="http://schemas.microsoft.com/office/drawing/2014/main" id="{6F1BBECE-4B60-CE90-C78E-A15FC85CDEBB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3315119" cy="76447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468000" algn="ctr"/>
              <a:r>
                <a:rPr lang="en-US" dirty="0">
                  <a:solidFill>
                    <a:schemeClr val="tx1"/>
                  </a:solidFill>
                </a:rPr>
                <a:t>They’re</a:t>
              </a:r>
            </a:p>
          </p:txBody>
        </p:sp>
        <p:sp>
          <p:nvSpPr>
            <p:cNvPr id="53" name="A">
              <a:extLst>
                <a:ext uri="{FF2B5EF4-FFF2-40B4-BE49-F238E27FC236}">
                  <a16:creationId xmlns:a16="http://schemas.microsoft.com/office/drawing/2014/main" id="{CEEFE9F7-5721-CFC6-E277-83A3B4E7A361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782934" cy="764476"/>
            </a:xfrm>
            <a:prstGeom prst="ellipse">
              <a:avLst/>
            </a:prstGeom>
            <a:solidFill>
              <a:srgbClr val="AFDEF9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</a:rPr>
                <a:t>C</a:t>
              </a:r>
              <a:endParaRPr lang="en-GB" sz="2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ABE33CCF-C4AB-CF42-E7B1-FFD0CF48462D}"/>
              </a:ext>
            </a:extLst>
          </p:cNvPr>
          <p:cNvGrpSpPr/>
          <p:nvPr/>
        </p:nvGrpSpPr>
        <p:grpSpPr>
          <a:xfrm>
            <a:off x="7914092" y="5233060"/>
            <a:ext cx="659540" cy="659540"/>
            <a:chOff x="7914092" y="3946772"/>
            <a:chExt cx="659540" cy="659540"/>
          </a:xfrm>
        </p:grpSpPr>
        <p:sp>
          <p:nvSpPr>
            <p:cNvPr id="28" name="A">
              <a:extLst>
                <a:ext uri="{FF2B5EF4-FFF2-40B4-BE49-F238E27FC236}">
                  <a16:creationId xmlns:a16="http://schemas.microsoft.com/office/drawing/2014/main" id="{4492D989-12F1-E327-015F-CA2C9413D822}"/>
                </a:ext>
              </a:extLst>
            </p:cNvPr>
            <p:cNvSpPr>
              <a:spLocks/>
            </p:cNvSpPr>
            <p:nvPr/>
          </p:nvSpPr>
          <p:spPr>
            <a:xfrm>
              <a:off x="7914092" y="3946772"/>
              <a:ext cx="659540" cy="659540"/>
            </a:xfrm>
            <a:prstGeom prst="ellipse">
              <a:avLst/>
            </a:prstGeom>
            <a:solidFill>
              <a:srgbClr val="ED6C7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FD095B0D-BEE2-29F6-9178-4BD7E8344B41}"/>
                </a:ext>
              </a:extLst>
            </p:cNvPr>
            <p:cNvGrpSpPr/>
            <p:nvPr/>
          </p:nvGrpSpPr>
          <p:grpSpPr>
            <a:xfrm rot="2700000">
              <a:off x="8050373" y="4083053"/>
              <a:ext cx="386978" cy="386978"/>
              <a:chOff x="7502376" y="4404220"/>
              <a:chExt cx="484594" cy="484594"/>
            </a:xfrm>
          </p:grpSpPr>
          <p:cxnSp>
            <p:nvCxnSpPr>
              <p:cNvPr id="38" name="Straight Connector 37">
                <a:extLst>
                  <a:ext uri="{FF2B5EF4-FFF2-40B4-BE49-F238E27FC236}">
                    <a16:creationId xmlns:a16="http://schemas.microsoft.com/office/drawing/2014/main" id="{198BBB5A-D9EE-DB5C-6854-7DCFE358B62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Straight Connector 38">
                <a:extLst>
                  <a:ext uri="{FF2B5EF4-FFF2-40B4-BE49-F238E27FC236}">
                    <a16:creationId xmlns:a16="http://schemas.microsoft.com/office/drawing/2014/main" id="{9A6D8D8B-AF8B-71D5-70E4-E2DB6D3C627A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" name="Title 3">
            <a:extLst>
              <a:ext uri="{FF2B5EF4-FFF2-40B4-BE49-F238E27FC236}">
                <a16:creationId xmlns:a16="http://schemas.microsoft.com/office/drawing/2014/main" id="{66361083-F0F0-5B12-AC29-0CA91170E1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416459"/>
            <a:ext cx="8220075" cy="1025051"/>
          </a:xfrm>
        </p:spPr>
        <p:txBody>
          <a:bodyPr/>
          <a:lstStyle/>
          <a:p>
            <a:r>
              <a:rPr lang="en-US" u="sng" dirty="0"/>
              <a:t>           </a:t>
            </a:r>
            <a:r>
              <a:rPr lang="en-US" dirty="0"/>
              <a:t> was a cat in the playground yesterday.</a:t>
            </a:r>
            <a:endParaRPr lang="en-GB" dirty="0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99012412-C191-836D-7046-6407BB50B4C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4319" y="3429000"/>
            <a:ext cx="2952701" cy="2374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5736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A">
            <a:extLst>
              <a:ext uri="{FF2B5EF4-FFF2-40B4-BE49-F238E27FC236}">
                <a16:creationId xmlns:a16="http://schemas.microsoft.com/office/drawing/2014/main" id="{DC8CFB52-28EB-5C52-FE39-BDBF9E65EFB6}"/>
              </a:ext>
            </a:extLst>
          </p:cNvPr>
          <p:cNvGrpSpPr/>
          <p:nvPr/>
        </p:nvGrpSpPr>
        <p:grpSpPr>
          <a:xfrm>
            <a:off x="5063261" y="1899383"/>
            <a:ext cx="3315119" cy="764476"/>
            <a:chOff x="5063261" y="2218629"/>
            <a:chExt cx="3315119" cy="764476"/>
          </a:xfrm>
        </p:grpSpPr>
        <p:sp>
          <p:nvSpPr>
            <p:cNvPr id="17" name="A Answer">
              <a:extLst>
                <a:ext uri="{FF2B5EF4-FFF2-40B4-BE49-F238E27FC236}">
                  <a16:creationId xmlns:a16="http://schemas.microsoft.com/office/drawing/2014/main" id="{604D456A-54D7-4A28-8B84-41D054E88846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3315119" cy="76447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468000" algn="ctr">
                <a:spcBef>
                  <a:spcPts val="8400"/>
                </a:spcBef>
              </a:pPr>
              <a:r>
                <a:rPr lang="en-US" dirty="0">
                  <a:solidFill>
                    <a:schemeClr val="tx1"/>
                  </a:solidFill>
                </a:rPr>
                <a:t>there</a:t>
              </a:r>
            </a:p>
          </p:txBody>
        </p:sp>
        <p:sp>
          <p:nvSpPr>
            <p:cNvPr id="18" name="A">
              <a:extLst>
                <a:ext uri="{FF2B5EF4-FFF2-40B4-BE49-F238E27FC236}">
                  <a16:creationId xmlns:a16="http://schemas.microsoft.com/office/drawing/2014/main" id="{7145B589-F30A-42AA-A30F-77D182A94D91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782934" cy="764476"/>
            </a:xfrm>
            <a:prstGeom prst="ellipse">
              <a:avLst/>
            </a:prstGeom>
            <a:solidFill>
              <a:srgbClr val="AFDEF9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</a:rPr>
                <a:t>A</a:t>
              </a:r>
              <a:endParaRPr lang="en-GB" sz="2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E1EBCA01-61A2-E880-6136-E3DBCBA3C890}"/>
              </a:ext>
            </a:extLst>
          </p:cNvPr>
          <p:cNvGrpSpPr/>
          <p:nvPr/>
        </p:nvGrpSpPr>
        <p:grpSpPr>
          <a:xfrm>
            <a:off x="7914092" y="2118208"/>
            <a:ext cx="659540" cy="659540"/>
            <a:chOff x="7914092" y="3946772"/>
            <a:chExt cx="659540" cy="659540"/>
          </a:xfrm>
        </p:grpSpPr>
        <p:sp>
          <p:nvSpPr>
            <p:cNvPr id="43" name="A">
              <a:extLst>
                <a:ext uri="{FF2B5EF4-FFF2-40B4-BE49-F238E27FC236}">
                  <a16:creationId xmlns:a16="http://schemas.microsoft.com/office/drawing/2014/main" id="{12FE48C7-87B3-1B5F-B13A-6D2201A2F582}"/>
                </a:ext>
              </a:extLst>
            </p:cNvPr>
            <p:cNvSpPr>
              <a:spLocks/>
            </p:cNvSpPr>
            <p:nvPr/>
          </p:nvSpPr>
          <p:spPr>
            <a:xfrm>
              <a:off x="7914092" y="3946772"/>
              <a:ext cx="659540" cy="659540"/>
            </a:xfrm>
            <a:prstGeom prst="ellipse">
              <a:avLst/>
            </a:prstGeom>
            <a:solidFill>
              <a:srgbClr val="B9D36E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id="{BA5C23BD-99E3-9714-C8EC-2C5C58F260DC}"/>
                </a:ext>
              </a:extLst>
            </p:cNvPr>
            <p:cNvGrpSpPr/>
            <p:nvPr/>
          </p:nvGrpSpPr>
          <p:grpSpPr>
            <a:xfrm rot="2700000">
              <a:off x="8144327" y="4022266"/>
              <a:ext cx="151648" cy="435850"/>
              <a:chOff x="7596557" y="4362435"/>
              <a:chExt cx="189902" cy="545795"/>
            </a:xfrm>
          </p:grpSpPr>
          <p:cxnSp>
            <p:nvCxnSpPr>
              <p:cNvPr id="45" name="Straight Connector 44">
                <a:extLst>
                  <a:ext uri="{FF2B5EF4-FFF2-40B4-BE49-F238E27FC236}">
                    <a16:creationId xmlns:a16="http://schemas.microsoft.com/office/drawing/2014/main" id="{2E5072A1-7C6B-F445-3B31-DA4F7BD1174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786459" y="4362435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Straight Connector 45">
                <a:extLst>
                  <a:ext uri="{FF2B5EF4-FFF2-40B4-BE49-F238E27FC236}">
                    <a16:creationId xmlns:a16="http://schemas.microsoft.com/office/drawing/2014/main" id="{58BC47CD-F44E-109A-5AD6-20307808EE81}"/>
                  </a:ext>
                </a:extLst>
              </p:cNvPr>
              <p:cNvCxnSpPr>
                <a:cxnSpLocks/>
              </p:cNvCxnSpPr>
              <p:nvPr/>
            </p:nvCxnSpPr>
            <p:spPr>
              <a:xfrm rot="18900000" flipH="1" flipV="1">
                <a:off x="7596557" y="4724979"/>
                <a:ext cx="183250" cy="183251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8" name="B">
            <a:extLst>
              <a:ext uri="{FF2B5EF4-FFF2-40B4-BE49-F238E27FC236}">
                <a16:creationId xmlns:a16="http://schemas.microsoft.com/office/drawing/2014/main" id="{2961A196-1F6C-38FB-5C5C-E1552B1254C4}"/>
              </a:ext>
            </a:extLst>
          </p:cNvPr>
          <p:cNvGrpSpPr/>
          <p:nvPr/>
        </p:nvGrpSpPr>
        <p:grpSpPr>
          <a:xfrm>
            <a:off x="5063261" y="3449093"/>
            <a:ext cx="3315119" cy="764476"/>
            <a:chOff x="5063261" y="2218629"/>
            <a:chExt cx="3315119" cy="764476"/>
          </a:xfrm>
        </p:grpSpPr>
        <p:sp>
          <p:nvSpPr>
            <p:cNvPr id="49" name="A Answer">
              <a:extLst>
                <a:ext uri="{FF2B5EF4-FFF2-40B4-BE49-F238E27FC236}">
                  <a16:creationId xmlns:a16="http://schemas.microsoft.com/office/drawing/2014/main" id="{1CBCA88A-90DD-74F8-5E0F-D3897D9BFF27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3315119" cy="76447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468000" algn="ctr"/>
              <a:r>
                <a:rPr lang="en-US" dirty="0">
                  <a:solidFill>
                    <a:schemeClr val="tx1"/>
                  </a:solidFill>
                </a:rPr>
                <a:t>their</a:t>
              </a:r>
            </a:p>
          </p:txBody>
        </p:sp>
        <p:sp>
          <p:nvSpPr>
            <p:cNvPr id="50" name="A">
              <a:extLst>
                <a:ext uri="{FF2B5EF4-FFF2-40B4-BE49-F238E27FC236}">
                  <a16:creationId xmlns:a16="http://schemas.microsoft.com/office/drawing/2014/main" id="{011198C1-E900-C7B9-47D3-626D054024AE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782934" cy="764476"/>
            </a:xfrm>
            <a:prstGeom prst="ellipse">
              <a:avLst/>
            </a:prstGeom>
            <a:solidFill>
              <a:srgbClr val="AFDEF9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</a:rPr>
                <a:t>B</a:t>
              </a:r>
              <a:endParaRPr lang="en-GB" sz="2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61C47C4D-10EB-0FE4-3E08-8EF13186DAE3}"/>
              </a:ext>
            </a:extLst>
          </p:cNvPr>
          <p:cNvGrpSpPr/>
          <p:nvPr/>
        </p:nvGrpSpPr>
        <p:grpSpPr>
          <a:xfrm>
            <a:off x="7914092" y="3665076"/>
            <a:ext cx="659540" cy="659540"/>
            <a:chOff x="7914092" y="3946772"/>
            <a:chExt cx="659540" cy="659540"/>
          </a:xfrm>
        </p:grpSpPr>
        <p:sp>
          <p:nvSpPr>
            <p:cNvPr id="37" name="A">
              <a:extLst>
                <a:ext uri="{FF2B5EF4-FFF2-40B4-BE49-F238E27FC236}">
                  <a16:creationId xmlns:a16="http://schemas.microsoft.com/office/drawing/2014/main" id="{1F2665B2-73DF-7D96-FA34-563CF191CFED}"/>
                </a:ext>
              </a:extLst>
            </p:cNvPr>
            <p:cNvSpPr>
              <a:spLocks/>
            </p:cNvSpPr>
            <p:nvPr/>
          </p:nvSpPr>
          <p:spPr>
            <a:xfrm>
              <a:off x="7914092" y="3946772"/>
              <a:ext cx="659540" cy="659540"/>
            </a:xfrm>
            <a:prstGeom prst="ellipse">
              <a:avLst/>
            </a:prstGeom>
            <a:solidFill>
              <a:srgbClr val="ED6C7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4496CFA-7681-AD1E-F019-016CE1B089F9}"/>
                </a:ext>
              </a:extLst>
            </p:cNvPr>
            <p:cNvGrpSpPr/>
            <p:nvPr/>
          </p:nvGrpSpPr>
          <p:grpSpPr>
            <a:xfrm rot="2700000">
              <a:off x="8050373" y="4083053"/>
              <a:ext cx="386978" cy="386978"/>
              <a:chOff x="7502376" y="4404220"/>
              <a:chExt cx="484594" cy="484594"/>
            </a:xfrm>
          </p:grpSpPr>
          <p:cxnSp>
            <p:nvCxnSpPr>
              <p:cNvPr id="9" name="Straight Connector 8">
                <a:extLst>
                  <a:ext uri="{FF2B5EF4-FFF2-40B4-BE49-F238E27FC236}">
                    <a16:creationId xmlns:a16="http://schemas.microsoft.com/office/drawing/2014/main" id="{032B59C1-7367-0B74-E224-011C26B1B3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Straight Connector 22">
                <a:extLst>
                  <a:ext uri="{FF2B5EF4-FFF2-40B4-BE49-F238E27FC236}">
                    <a16:creationId xmlns:a16="http://schemas.microsoft.com/office/drawing/2014/main" id="{4ECF35EC-2377-CCDC-ED42-A1D5B15FD4A4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1" name="C">
            <a:extLst>
              <a:ext uri="{FF2B5EF4-FFF2-40B4-BE49-F238E27FC236}">
                <a16:creationId xmlns:a16="http://schemas.microsoft.com/office/drawing/2014/main" id="{AACC472B-17ED-C7DE-AA91-61DB50148F78}"/>
              </a:ext>
            </a:extLst>
          </p:cNvPr>
          <p:cNvGrpSpPr/>
          <p:nvPr/>
        </p:nvGrpSpPr>
        <p:grpSpPr>
          <a:xfrm>
            <a:off x="5063261" y="4998803"/>
            <a:ext cx="3315119" cy="764476"/>
            <a:chOff x="5063261" y="2218629"/>
            <a:chExt cx="3315119" cy="764476"/>
          </a:xfrm>
        </p:grpSpPr>
        <p:sp>
          <p:nvSpPr>
            <p:cNvPr id="52" name="A Answer">
              <a:extLst>
                <a:ext uri="{FF2B5EF4-FFF2-40B4-BE49-F238E27FC236}">
                  <a16:creationId xmlns:a16="http://schemas.microsoft.com/office/drawing/2014/main" id="{6F1BBECE-4B60-CE90-C78E-A15FC85CDEBB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3315119" cy="76447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468000" algn="ctr"/>
              <a:r>
                <a:rPr lang="en-US" dirty="0">
                  <a:solidFill>
                    <a:schemeClr val="tx1"/>
                  </a:solidFill>
                </a:rPr>
                <a:t>they’re</a:t>
              </a:r>
            </a:p>
          </p:txBody>
        </p:sp>
        <p:sp>
          <p:nvSpPr>
            <p:cNvPr id="53" name="A">
              <a:extLst>
                <a:ext uri="{FF2B5EF4-FFF2-40B4-BE49-F238E27FC236}">
                  <a16:creationId xmlns:a16="http://schemas.microsoft.com/office/drawing/2014/main" id="{CEEFE9F7-5721-CFC6-E277-83A3B4E7A361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782934" cy="764476"/>
            </a:xfrm>
            <a:prstGeom prst="ellipse">
              <a:avLst/>
            </a:prstGeom>
            <a:solidFill>
              <a:srgbClr val="AFDEF9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</a:rPr>
                <a:t>C</a:t>
              </a:r>
              <a:endParaRPr lang="en-GB" sz="2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ABE33CCF-C4AB-CF42-E7B1-FFD0CF48462D}"/>
              </a:ext>
            </a:extLst>
          </p:cNvPr>
          <p:cNvGrpSpPr/>
          <p:nvPr/>
        </p:nvGrpSpPr>
        <p:grpSpPr>
          <a:xfrm>
            <a:off x="7914092" y="5233060"/>
            <a:ext cx="659540" cy="659540"/>
            <a:chOff x="7914092" y="3946772"/>
            <a:chExt cx="659540" cy="659540"/>
          </a:xfrm>
        </p:grpSpPr>
        <p:sp>
          <p:nvSpPr>
            <p:cNvPr id="28" name="A">
              <a:extLst>
                <a:ext uri="{FF2B5EF4-FFF2-40B4-BE49-F238E27FC236}">
                  <a16:creationId xmlns:a16="http://schemas.microsoft.com/office/drawing/2014/main" id="{4492D989-12F1-E327-015F-CA2C9413D822}"/>
                </a:ext>
              </a:extLst>
            </p:cNvPr>
            <p:cNvSpPr>
              <a:spLocks/>
            </p:cNvSpPr>
            <p:nvPr/>
          </p:nvSpPr>
          <p:spPr>
            <a:xfrm>
              <a:off x="7914092" y="3946772"/>
              <a:ext cx="659540" cy="659540"/>
            </a:xfrm>
            <a:prstGeom prst="ellipse">
              <a:avLst/>
            </a:prstGeom>
            <a:solidFill>
              <a:srgbClr val="ED6C7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FD095B0D-BEE2-29F6-9178-4BD7E8344B41}"/>
                </a:ext>
              </a:extLst>
            </p:cNvPr>
            <p:cNvGrpSpPr/>
            <p:nvPr/>
          </p:nvGrpSpPr>
          <p:grpSpPr>
            <a:xfrm rot="2700000">
              <a:off x="8050373" y="4083053"/>
              <a:ext cx="386978" cy="386978"/>
              <a:chOff x="7502376" y="4404220"/>
              <a:chExt cx="484594" cy="484594"/>
            </a:xfrm>
          </p:grpSpPr>
          <p:cxnSp>
            <p:nvCxnSpPr>
              <p:cNvPr id="38" name="Straight Connector 37">
                <a:extLst>
                  <a:ext uri="{FF2B5EF4-FFF2-40B4-BE49-F238E27FC236}">
                    <a16:creationId xmlns:a16="http://schemas.microsoft.com/office/drawing/2014/main" id="{198BBB5A-D9EE-DB5C-6854-7DCFE358B62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Straight Connector 38">
                <a:extLst>
                  <a:ext uri="{FF2B5EF4-FFF2-40B4-BE49-F238E27FC236}">
                    <a16:creationId xmlns:a16="http://schemas.microsoft.com/office/drawing/2014/main" id="{9A6D8D8B-AF8B-71D5-70E4-E2DB6D3C627A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3" name="Title 2">
            <a:extLst>
              <a:ext uri="{FF2B5EF4-FFF2-40B4-BE49-F238E27FC236}">
                <a16:creationId xmlns:a16="http://schemas.microsoft.com/office/drawing/2014/main" id="{2BE55F1D-7D88-05B8-87B7-9538E058CB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I’m going to sit over </a:t>
            </a:r>
            <a:r>
              <a:rPr lang="en-GB" u="sng" dirty="0"/>
              <a:t>          </a:t>
            </a:r>
            <a:r>
              <a:rPr lang="en-GB" dirty="0"/>
              <a:t>.</a:t>
            </a:r>
          </a:p>
        </p:txBody>
      </p:sp>
      <p:pic>
        <p:nvPicPr>
          <p:cNvPr id="10" name="Picture 9" descr="A picture containing text, accessory&#10;&#10;Description automatically generated">
            <a:extLst>
              <a:ext uri="{FF2B5EF4-FFF2-40B4-BE49-F238E27FC236}">
                <a16:creationId xmlns:a16="http://schemas.microsoft.com/office/drawing/2014/main" id="{FB3AD84F-7678-B40C-A5A1-2709D3DA819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586" y="3025632"/>
            <a:ext cx="4016910" cy="2359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8089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A">
            <a:extLst>
              <a:ext uri="{FF2B5EF4-FFF2-40B4-BE49-F238E27FC236}">
                <a16:creationId xmlns:a16="http://schemas.microsoft.com/office/drawing/2014/main" id="{FED6697B-C541-5DA8-6F1B-A997C4811078}"/>
              </a:ext>
            </a:extLst>
          </p:cNvPr>
          <p:cNvGrpSpPr/>
          <p:nvPr/>
        </p:nvGrpSpPr>
        <p:grpSpPr>
          <a:xfrm>
            <a:off x="5063261" y="1899383"/>
            <a:ext cx="3315119" cy="764476"/>
            <a:chOff x="5063261" y="2218629"/>
            <a:chExt cx="3315119" cy="764476"/>
          </a:xfrm>
        </p:grpSpPr>
        <p:sp>
          <p:nvSpPr>
            <p:cNvPr id="31" name="A Answer">
              <a:extLst>
                <a:ext uri="{FF2B5EF4-FFF2-40B4-BE49-F238E27FC236}">
                  <a16:creationId xmlns:a16="http://schemas.microsoft.com/office/drawing/2014/main" id="{689FB960-C1F9-7F1D-C688-D7584F208C14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3315119" cy="76447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468000" algn="ctr">
                <a:spcBef>
                  <a:spcPts val="8400"/>
                </a:spcBef>
              </a:pPr>
              <a:r>
                <a:rPr lang="en-US" dirty="0">
                  <a:solidFill>
                    <a:schemeClr val="tx1"/>
                  </a:solidFill>
                </a:rPr>
                <a:t>there</a:t>
              </a:r>
            </a:p>
          </p:txBody>
        </p:sp>
        <p:sp>
          <p:nvSpPr>
            <p:cNvPr id="32" name="A">
              <a:extLst>
                <a:ext uri="{FF2B5EF4-FFF2-40B4-BE49-F238E27FC236}">
                  <a16:creationId xmlns:a16="http://schemas.microsoft.com/office/drawing/2014/main" id="{5502F79A-4C72-A15E-F0AC-DF2C4FF435D2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782934" cy="764476"/>
            </a:xfrm>
            <a:prstGeom prst="ellipse">
              <a:avLst/>
            </a:prstGeom>
            <a:solidFill>
              <a:srgbClr val="AFDEF9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</a:rPr>
                <a:t>A</a:t>
              </a:r>
              <a:endParaRPr lang="en-GB" sz="2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33" name="B">
            <a:extLst>
              <a:ext uri="{FF2B5EF4-FFF2-40B4-BE49-F238E27FC236}">
                <a16:creationId xmlns:a16="http://schemas.microsoft.com/office/drawing/2014/main" id="{D4024D82-CAB0-29CD-0A79-707E3EF1E4CA}"/>
              </a:ext>
            </a:extLst>
          </p:cNvPr>
          <p:cNvGrpSpPr/>
          <p:nvPr/>
        </p:nvGrpSpPr>
        <p:grpSpPr>
          <a:xfrm>
            <a:off x="5063261" y="3449093"/>
            <a:ext cx="3315119" cy="764476"/>
            <a:chOff x="5063261" y="2218629"/>
            <a:chExt cx="3315119" cy="764476"/>
          </a:xfrm>
        </p:grpSpPr>
        <p:sp>
          <p:nvSpPr>
            <p:cNvPr id="34" name="A Answer">
              <a:extLst>
                <a:ext uri="{FF2B5EF4-FFF2-40B4-BE49-F238E27FC236}">
                  <a16:creationId xmlns:a16="http://schemas.microsoft.com/office/drawing/2014/main" id="{6635315F-8E13-55B6-FF81-6CF540F2AD45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3315119" cy="76447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468000" algn="ctr"/>
              <a:r>
                <a:rPr lang="en-US" dirty="0">
                  <a:solidFill>
                    <a:schemeClr val="tx1"/>
                  </a:solidFill>
                </a:rPr>
                <a:t>their</a:t>
              </a:r>
            </a:p>
          </p:txBody>
        </p:sp>
        <p:sp>
          <p:nvSpPr>
            <p:cNvPr id="35" name="A">
              <a:extLst>
                <a:ext uri="{FF2B5EF4-FFF2-40B4-BE49-F238E27FC236}">
                  <a16:creationId xmlns:a16="http://schemas.microsoft.com/office/drawing/2014/main" id="{3DBE3443-600F-A0BC-D68A-1CC4DB1DDC8D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782934" cy="764476"/>
            </a:xfrm>
            <a:prstGeom prst="ellipse">
              <a:avLst/>
            </a:prstGeom>
            <a:solidFill>
              <a:srgbClr val="AFDEF9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</a:rPr>
                <a:t>B</a:t>
              </a:r>
              <a:endParaRPr lang="en-GB" sz="2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36" name="C">
            <a:extLst>
              <a:ext uri="{FF2B5EF4-FFF2-40B4-BE49-F238E27FC236}">
                <a16:creationId xmlns:a16="http://schemas.microsoft.com/office/drawing/2014/main" id="{9D58C983-36F8-A9D9-6398-BD01235380E9}"/>
              </a:ext>
            </a:extLst>
          </p:cNvPr>
          <p:cNvGrpSpPr/>
          <p:nvPr/>
        </p:nvGrpSpPr>
        <p:grpSpPr>
          <a:xfrm>
            <a:off x="5063261" y="4998803"/>
            <a:ext cx="3315119" cy="764476"/>
            <a:chOff x="5063261" y="2218629"/>
            <a:chExt cx="3315119" cy="764476"/>
          </a:xfrm>
        </p:grpSpPr>
        <p:sp>
          <p:nvSpPr>
            <p:cNvPr id="40" name="A Answer">
              <a:extLst>
                <a:ext uri="{FF2B5EF4-FFF2-40B4-BE49-F238E27FC236}">
                  <a16:creationId xmlns:a16="http://schemas.microsoft.com/office/drawing/2014/main" id="{B51E792D-F286-F84B-A3EE-4807F5D6CD91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3315119" cy="76447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468000" algn="ctr"/>
              <a:r>
                <a:rPr lang="en-US" dirty="0">
                  <a:solidFill>
                    <a:schemeClr val="tx1"/>
                  </a:solidFill>
                </a:rPr>
                <a:t>they’re</a:t>
              </a:r>
            </a:p>
          </p:txBody>
        </p:sp>
        <p:sp>
          <p:nvSpPr>
            <p:cNvPr id="47" name="A">
              <a:extLst>
                <a:ext uri="{FF2B5EF4-FFF2-40B4-BE49-F238E27FC236}">
                  <a16:creationId xmlns:a16="http://schemas.microsoft.com/office/drawing/2014/main" id="{5BCDE01C-BB54-B820-7B51-1C28D92E4CF5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782934" cy="764476"/>
            </a:xfrm>
            <a:prstGeom prst="ellipse">
              <a:avLst/>
            </a:prstGeom>
            <a:solidFill>
              <a:srgbClr val="AFDEF9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</a:rPr>
                <a:t>C</a:t>
              </a:r>
              <a:endParaRPr lang="en-GB" sz="2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61C47C4D-10EB-0FE4-3E08-8EF13186DAE3}"/>
              </a:ext>
            </a:extLst>
          </p:cNvPr>
          <p:cNvGrpSpPr/>
          <p:nvPr/>
        </p:nvGrpSpPr>
        <p:grpSpPr>
          <a:xfrm>
            <a:off x="7914092" y="2115366"/>
            <a:ext cx="659540" cy="659540"/>
            <a:chOff x="7914092" y="3946772"/>
            <a:chExt cx="659540" cy="659540"/>
          </a:xfrm>
        </p:grpSpPr>
        <p:sp>
          <p:nvSpPr>
            <p:cNvPr id="37" name="A">
              <a:extLst>
                <a:ext uri="{FF2B5EF4-FFF2-40B4-BE49-F238E27FC236}">
                  <a16:creationId xmlns:a16="http://schemas.microsoft.com/office/drawing/2014/main" id="{1F2665B2-73DF-7D96-FA34-563CF191CFED}"/>
                </a:ext>
              </a:extLst>
            </p:cNvPr>
            <p:cNvSpPr>
              <a:spLocks/>
            </p:cNvSpPr>
            <p:nvPr/>
          </p:nvSpPr>
          <p:spPr>
            <a:xfrm>
              <a:off x="7914092" y="3946772"/>
              <a:ext cx="659540" cy="659540"/>
            </a:xfrm>
            <a:prstGeom prst="ellipse">
              <a:avLst/>
            </a:prstGeom>
            <a:solidFill>
              <a:srgbClr val="ED6C7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4496CFA-7681-AD1E-F019-016CE1B089F9}"/>
                </a:ext>
              </a:extLst>
            </p:cNvPr>
            <p:cNvGrpSpPr/>
            <p:nvPr/>
          </p:nvGrpSpPr>
          <p:grpSpPr>
            <a:xfrm rot="2700000">
              <a:off x="8050373" y="4083053"/>
              <a:ext cx="386978" cy="386978"/>
              <a:chOff x="7502376" y="4404220"/>
              <a:chExt cx="484594" cy="484594"/>
            </a:xfrm>
          </p:grpSpPr>
          <p:cxnSp>
            <p:nvCxnSpPr>
              <p:cNvPr id="9" name="Straight Connector 8">
                <a:extLst>
                  <a:ext uri="{FF2B5EF4-FFF2-40B4-BE49-F238E27FC236}">
                    <a16:creationId xmlns:a16="http://schemas.microsoft.com/office/drawing/2014/main" id="{032B59C1-7367-0B74-E224-011C26B1B3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Straight Connector 22">
                <a:extLst>
                  <a:ext uri="{FF2B5EF4-FFF2-40B4-BE49-F238E27FC236}">
                    <a16:creationId xmlns:a16="http://schemas.microsoft.com/office/drawing/2014/main" id="{4ECF35EC-2377-CCDC-ED42-A1D5B15FD4A4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ABE33CCF-C4AB-CF42-E7B1-FFD0CF48462D}"/>
              </a:ext>
            </a:extLst>
          </p:cNvPr>
          <p:cNvGrpSpPr/>
          <p:nvPr/>
        </p:nvGrpSpPr>
        <p:grpSpPr>
          <a:xfrm>
            <a:off x="7914092" y="5233060"/>
            <a:ext cx="659540" cy="659540"/>
            <a:chOff x="7914092" y="3946772"/>
            <a:chExt cx="659540" cy="659540"/>
          </a:xfrm>
        </p:grpSpPr>
        <p:sp>
          <p:nvSpPr>
            <p:cNvPr id="28" name="A">
              <a:extLst>
                <a:ext uri="{FF2B5EF4-FFF2-40B4-BE49-F238E27FC236}">
                  <a16:creationId xmlns:a16="http://schemas.microsoft.com/office/drawing/2014/main" id="{4492D989-12F1-E327-015F-CA2C9413D822}"/>
                </a:ext>
              </a:extLst>
            </p:cNvPr>
            <p:cNvSpPr>
              <a:spLocks/>
            </p:cNvSpPr>
            <p:nvPr/>
          </p:nvSpPr>
          <p:spPr>
            <a:xfrm>
              <a:off x="7914092" y="3946772"/>
              <a:ext cx="659540" cy="659540"/>
            </a:xfrm>
            <a:prstGeom prst="ellipse">
              <a:avLst/>
            </a:prstGeom>
            <a:solidFill>
              <a:srgbClr val="ED6C7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FD095B0D-BEE2-29F6-9178-4BD7E8344B41}"/>
                </a:ext>
              </a:extLst>
            </p:cNvPr>
            <p:cNvGrpSpPr/>
            <p:nvPr/>
          </p:nvGrpSpPr>
          <p:grpSpPr>
            <a:xfrm rot="2700000">
              <a:off x="8050373" y="4083053"/>
              <a:ext cx="386978" cy="386978"/>
              <a:chOff x="7502376" y="4404220"/>
              <a:chExt cx="484594" cy="484594"/>
            </a:xfrm>
          </p:grpSpPr>
          <p:cxnSp>
            <p:nvCxnSpPr>
              <p:cNvPr id="38" name="Straight Connector 37">
                <a:extLst>
                  <a:ext uri="{FF2B5EF4-FFF2-40B4-BE49-F238E27FC236}">
                    <a16:creationId xmlns:a16="http://schemas.microsoft.com/office/drawing/2014/main" id="{198BBB5A-D9EE-DB5C-6854-7DCFE358B62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Straight Connector 38">
                <a:extLst>
                  <a:ext uri="{FF2B5EF4-FFF2-40B4-BE49-F238E27FC236}">
                    <a16:creationId xmlns:a16="http://schemas.microsoft.com/office/drawing/2014/main" id="{9A6D8D8B-AF8B-71D5-70E4-E2DB6D3C627A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E1EBCA01-61A2-E880-6136-E3DBCBA3C890}"/>
              </a:ext>
            </a:extLst>
          </p:cNvPr>
          <p:cNvGrpSpPr/>
          <p:nvPr/>
        </p:nvGrpSpPr>
        <p:grpSpPr>
          <a:xfrm>
            <a:off x="7914092" y="3665076"/>
            <a:ext cx="659540" cy="659540"/>
            <a:chOff x="7914092" y="3946772"/>
            <a:chExt cx="659540" cy="659540"/>
          </a:xfrm>
        </p:grpSpPr>
        <p:sp>
          <p:nvSpPr>
            <p:cNvPr id="43" name="A">
              <a:extLst>
                <a:ext uri="{FF2B5EF4-FFF2-40B4-BE49-F238E27FC236}">
                  <a16:creationId xmlns:a16="http://schemas.microsoft.com/office/drawing/2014/main" id="{12FE48C7-87B3-1B5F-B13A-6D2201A2F582}"/>
                </a:ext>
              </a:extLst>
            </p:cNvPr>
            <p:cNvSpPr>
              <a:spLocks/>
            </p:cNvSpPr>
            <p:nvPr/>
          </p:nvSpPr>
          <p:spPr>
            <a:xfrm>
              <a:off x="7914092" y="3946772"/>
              <a:ext cx="659540" cy="659540"/>
            </a:xfrm>
            <a:prstGeom prst="ellipse">
              <a:avLst/>
            </a:prstGeom>
            <a:solidFill>
              <a:srgbClr val="B9D36E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id="{BA5C23BD-99E3-9714-C8EC-2C5C58F260DC}"/>
                </a:ext>
              </a:extLst>
            </p:cNvPr>
            <p:cNvGrpSpPr/>
            <p:nvPr/>
          </p:nvGrpSpPr>
          <p:grpSpPr>
            <a:xfrm rot="2700000">
              <a:off x="8144327" y="4022266"/>
              <a:ext cx="151648" cy="435850"/>
              <a:chOff x="7596557" y="4362435"/>
              <a:chExt cx="189902" cy="545795"/>
            </a:xfrm>
          </p:grpSpPr>
          <p:cxnSp>
            <p:nvCxnSpPr>
              <p:cNvPr id="45" name="Straight Connector 44">
                <a:extLst>
                  <a:ext uri="{FF2B5EF4-FFF2-40B4-BE49-F238E27FC236}">
                    <a16:creationId xmlns:a16="http://schemas.microsoft.com/office/drawing/2014/main" id="{2E5072A1-7C6B-F445-3B31-DA4F7BD1174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786459" y="4362435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Straight Connector 45">
                <a:extLst>
                  <a:ext uri="{FF2B5EF4-FFF2-40B4-BE49-F238E27FC236}">
                    <a16:creationId xmlns:a16="http://schemas.microsoft.com/office/drawing/2014/main" id="{58BC47CD-F44E-109A-5AD6-20307808EE81}"/>
                  </a:ext>
                </a:extLst>
              </p:cNvPr>
              <p:cNvCxnSpPr>
                <a:cxnSpLocks/>
              </p:cNvCxnSpPr>
              <p:nvPr/>
            </p:nvCxnSpPr>
            <p:spPr>
              <a:xfrm rot="18900000" flipH="1" flipV="1">
                <a:off x="7596557" y="4724979"/>
                <a:ext cx="183250" cy="183251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" name="Title 3">
            <a:extLst>
              <a:ext uri="{FF2B5EF4-FFF2-40B4-BE49-F238E27FC236}">
                <a16:creationId xmlns:a16="http://schemas.microsoft.com/office/drawing/2014/main" id="{58C883FE-D5E4-AD31-380B-6093AD4C9D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teacher lost </a:t>
            </a:r>
            <a:r>
              <a:rPr lang="en-GB" u="sng" dirty="0"/>
              <a:t>           </a:t>
            </a:r>
            <a:r>
              <a:rPr lang="en-GB" dirty="0"/>
              <a:t> pen.</a:t>
            </a:r>
          </a:p>
        </p:txBody>
      </p:sp>
      <p:pic>
        <p:nvPicPr>
          <p:cNvPr id="3" name="Picture 2" descr="A picture containing text, doll, toy&#10;&#10;Description automatically generated">
            <a:extLst>
              <a:ext uri="{FF2B5EF4-FFF2-40B4-BE49-F238E27FC236}">
                <a16:creationId xmlns:a16="http://schemas.microsoft.com/office/drawing/2014/main" id="{943B34B7-9AE6-3DBA-F481-58FE1B99BC9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9112" y="1756936"/>
            <a:ext cx="1788733" cy="4457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9321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" name="A">
            <a:extLst>
              <a:ext uri="{FF2B5EF4-FFF2-40B4-BE49-F238E27FC236}">
                <a16:creationId xmlns:a16="http://schemas.microsoft.com/office/drawing/2014/main" id="{013D6F89-0936-39F3-1521-C974111FF355}"/>
              </a:ext>
            </a:extLst>
          </p:cNvPr>
          <p:cNvGrpSpPr/>
          <p:nvPr/>
        </p:nvGrpSpPr>
        <p:grpSpPr>
          <a:xfrm>
            <a:off x="5063261" y="1899383"/>
            <a:ext cx="3315119" cy="764476"/>
            <a:chOff x="5063261" y="2218629"/>
            <a:chExt cx="3315119" cy="764476"/>
          </a:xfrm>
        </p:grpSpPr>
        <p:sp>
          <p:nvSpPr>
            <p:cNvPr id="56" name="A Answer">
              <a:extLst>
                <a:ext uri="{FF2B5EF4-FFF2-40B4-BE49-F238E27FC236}">
                  <a16:creationId xmlns:a16="http://schemas.microsoft.com/office/drawing/2014/main" id="{A049E1EE-51D5-79E4-D031-06F3050405DC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3315119" cy="76447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468000" algn="ctr">
                <a:spcBef>
                  <a:spcPts val="8400"/>
                </a:spcBef>
              </a:pPr>
              <a:r>
                <a:rPr lang="en-US" dirty="0">
                  <a:solidFill>
                    <a:schemeClr val="tx1"/>
                  </a:solidFill>
                </a:rPr>
                <a:t>There</a:t>
              </a:r>
            </a:p>
          </p:txBody>
        </p:sp>
        <p:sp>
          <p:nvSpPr>
            <p:cNvPr id="57" name="A">
              <a:extLst>
                <a:ext uri="{FF2B5EF4-FFF2-40B4-BE49-F238E27FC236}">
                  <a16:creationId xmlns:a16="http://schemas.microsoft.com/office/drawing/2014/main" id="{EA3BA50D-2A1C-74E4-B079-9CE05DF5596A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782934" cy="764476"/>
            </a:xfrm>
            <a:prstGeom prst="ellipse">
              <a:avLst/>
            </a:prstGeom>
            <a:solidFill>
              <a:srgbClr val="AFDEF9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</a:rPr>
                <a:t>A</a:t>
              </a:r>
              <a:endParaRPr lang="en-GB" sz="2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58" name="B">
            <a:extLst>
              <a:ext uri="{FF2B5EF4-FFF2-40B4-BE49-F238E27FC236}">
                <a16:creationId xmlns:a16="http://schemas.microsoft.com/office/drawing/2014/main" id="{4EEEC7D6-7DF4-9A54-730D-F8290F383246}"/>
              </a:ext>
            </a:extLst>
          </p:cNvPr>
          <p:cNvGrpSpPr/>
          <p:nvPr/>
        </p:nvGrpSpPr>
        <p:grpSpPr>
          <a:xfrm>
            <a:off x="5063261" y="3449093"/>
            <a:ext cx="3315119" cy="764476"/>
            <a:chOff x="5063261" y="2218629"/>
            <a:chExt cx="3315119" cy="764476"/>
          </a:xfrm>
        </p:grpSpPr>
        <p:sp>
          <p:nvSpPr>
            <p:cNvPr id="59" name="A Answer">
              <a:extLst>
                <a:ext uri="{FF2B5EF4-FFF2-40B4-BE49-F238E27FC236}">
                  <a16:creationId xmlns:a16="http://schemas.microsoft.com/office/drawing/2014/main" id="{71B3875F-9CC7-3C2F-AD65-E82396523DB0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3315119" cy="76447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468000" algn="ctr"/>
              <a:r>
                <a:rPr lang="en-US" dirty="0">
                  <a:solidFill>
                    <a:schemeClr val="tx1"/>
                  </a:solidFill>
                </a:rPr>
                <a:t>Their</a:t>
              </a:r>
            </a:p>
          </p:txBody>
        </p:sp>
        <p:sp>
          <p:nvSpPr>
            <p:cNvPr id="60" name="A">
              <a:extLst>
                <a:ext uri="{FF2B5EF4-FFF2-40B4-BE49-F238E27FC236}">
                  <a16:creationId xmlns:a16="http://schemas.microsoft.com/office/drawing/2014/main" id="{0B4AF0E1-DEB7-9B95-90FF-B3A90A270F5E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782934" cy="764476"/>
            </a:xfrm>
            <a:prstGeom prst="ellipse">
              <a:avLst/>
            </a:prstGeom>
            <a:solidFill>
              <a:srgbClr val="AFDEF9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</a:rPr>
                <a:t>B</a:t>
              </a:r>
              <a:endParaRPr lang="en-GB" sz="2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61" name="C">
            <a:extLst>
              <a:ext uri="{FF2B5EF4-FFF2-40B4-BE49-F238E27FC236}">
                <a16:creationId xmlns:a16="http://schemas.microsoft.com/office/drawing/2014/main" id="{93FE6A59-323A-0C89-805D-E0AED367CEF7}"/>
              </a:ext>
            </a:extLst>
          </p:cNvPr>
          <p:cNvGrpSpPr/>
          <p:nvPr/>
        </p:nvGrpSpPr>
        <p:grpSpPr>
          <a:xfrm>
            <a:off x="5063261" y="4998803"/>
            <a:ext cx="3315119" cy="764476"/>
            <a:chOff x="5063261" y="2218629"/>
            <a:chExt cx="3315119" cy="764476"/>
          </a:xfrm>
        </p:grpSpPr>
        <p:sp>
          <p:nvSpPr>
            <p:cNvPr id="62" name="A Answer">
              <a:extLst>
                <a:ext uri="{FF2B5EF4-FFF2-40B4-BE49-F238E27FC236}">
                  <a16:creationId xmlns:a16="http://schemas.microsoft.com/office/drawing/2014/main" id="{7AF5AE8D-50B5-5C5D-9EC2-4C1C50E3C58F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3315119" cy="76447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468000" algn="ctr"/>
              <a:r>
                <a:rPr lang="en-US">
                  <a:solidFill>
                    <a:schemeClr val="tx1"/>
                  </a:solidFill>
                </a:rPr>
                <a:t>They’re</a:t>
              </a:r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63" name="A">
              <a:extLst>
                <a:ext uri="{FF2B5EF4-FFF2-40B4-BE49-F238E27FC236}">
                  <a16:creationId xmlns:a16="http://schemas.microsoft.com/office/drawing/2014/main" id="{3371DD4A-8A45-D435-889F-C930EF37AEB8}"/>
                </a:ext>
              </a:extLst>
            </p:cNvPr>
            <p:cNvSpPr>
              <a:spLocks/>
            </p:cNvSpPr>
            <p:nvPr/>
          </p:nvSpPr>
          <p:spPr>
            <a:xfrm>
              <a:off x="5063261" y="2218629"/>
              <a:ext cx="782934" cy="764476"/>
            </a:xfrm>
            <a:prstGeom prst="ellipse">
              <a:avLst/>
            </a:prstGeom>
            <a:solidFill>
              <a:srgbClr val="AFDEF9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</a:rPr>
                <a:t>C</a:t>
              </a:r>
              <a:endParaRPr lang="en-GB" sz="2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61C47C4D-10EB-0FE4-3E08-8EF13186DAE3}"/>
              </a:ext>
            </a:extLst>
          </p:cNvPr>
          <p:cNvGrpSpPr/>
          <p:nvPr/>
        </p:nvGrpSpPr>
        <p:grpSpPr>
          <a:xfrm>
            <a:off x="7914092" y="2115366"/>
            <a:ext cx="659540" cy="659540"/>
            <a:chOff x="7914092" y="3946772"/>
            <a:chExt cx="659540" cy="659540"/>
          </a:xfrm>
        </p:grpSpPr>
        <p:sp>
          <p:nvSpPr>
            <p:cNvPr id="37" name="A">
              <a:extLst>
                <a:ext uri="{FF2B5EF4-FFF2-40B4-BE49-F238E27FC236}">
                  <a16:creationId xmlns:a16="http://schemas.microsoft.com/office/drawing/2014/main" id="{1F2665B2-73DF-7D96-FA34-563CF191CFED}"/>
                </a:ext>
              </a:extLst>
            </p:cNvPr>
            <p:cNvSpPr>
              <a:spLocks/>
            </p:cNvSpPr>
            <p:nvPr/>
          </p:nvSpPr>
          <p:spPr>
            <a:xfrm>
              <a:off x="7914092" y="3946772"/>
              <a:ext cx="659540" cy="659540"/>
            </a:xfrm>
            <a:prstGeom prst="ellipse">
              <a:avLst/>
            </a:prstGeom>
            <a:solidFill>
              <a:srgbClr val="ED6C7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4496CFA-7681-AD1E-F019-016CE1B089F9}"/>
                </a:ext>
              </a:extLst>
            </p:cNvPr>
            <p:cNvGrpSpPr/>
            <p:nvPr/>
          </p:nvGrpSpPr>
          <p:grpSpPr>
            <a:xfrm rot="2700000">
              <a:off x="8050373" y="4083053"/>
              <a:ext cx="386978" cy="386978"/>
              <a:chOff x="7502376" y="4404220"/>
              <a:chExt cx="484594" cy="484594"/>
            </a:xfrm>
          </p:grpSpPr>
          <p:cxnSp>
            <p:nvCxnSpPr>
              <p:cNvPr id="9" name="Straight Connector 8">
                <a:extLst>
                  <a:ext uri="{FF2B5EF4-FFF2-40B4-BE49-F238E27FC236}">
                    <a16:creationId xmlns:a16="http://schemas.microsoft.com/office/drawing/2014/main" id="{032B59C1-7367-0B74-E224-011C26B1B3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Straight Connector 22">
                <a:extLst>
                  <a:ext uri="{FF2B5EF4-FFF2-40B4-BE49-F238E27FC236}">
                    <a16:creationId xmlns:a16="http://schemas.microsoft.com/office/drawing/2014/main" id="{4ECF35EC-2377-CCDC-ED42-A1D5B15FD4A4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E1EBCA01-61A2-E880-6136-E3DBCBA3C890}"/>
              </a:ext>
            </a:extLst>
          </p:cNvPr>
          <p:cNvGrpSpPr/>
          <p:nvPr/>
        </p:nvGrpSpPr>
        <p:grpSpPr>
          <a:xfrm>
            <a:off x="7914092" y="5213730"/>
            <a:ext cx="659540" cy="659540"/>
            <a:chOff x="7914092" y="3946772"/>
            <a:chExt cx="659540" cy="659540"/>
          </a:xfrm>
        </p:grpSpPr>
        <p:sp>
          <p:nvSpPr>
            <p:cNvPr id="43" name="A">
              <a:extLst>
                <a:ext uri="{FF2B5EF4-FFF2-40B4-BE49-F238E27FC236}">
                  <a16:creationId xmlns:a16="http://schemas.microsoft.com/office/drawing/2014/main" id="{12FE48C7-87B3-1B5F-B13A-6D2201A2F582}"/>
                </a:ext>
              </a:extLst>
            </p:cNvPr>
            <p:cNvSpPr>
              <a:spLocks/>
            </p:cNvSpPr>
            <p:nvPr/>
          </p:nvSpPr>
          <p:spPr>
            <a:xfrm>
              <a:off x="7914092" y="3946772"/>
              <a:ext cx="659540" cy="659540"/>
            </a:xfrm>
            <a:prstGeom prst="ellipse">
              <a:avLst/>
            </a:prstGeom>
            <a:solidFill>
              <a:srgbClr val="B9D36E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id="{BA5C23BD-99E3-9714-C8EC-2C5C58F260DC}"/>
                </a:ext>
              </a:extLst>
            </p:cNvPr>
            <p:cNvGrpSpPr/>
            <p:nvPr/>
          </p:nvGrpSpPr>
          <p:grpSpPr>
            <a:xfrm rot="2700000">
              <a:off x="8144327" y="4022266"/>
              <a:ext cx="151648" cy="435850"/>
              <a:chOff x="7596557" y="4362435"/>
              <a:chExt cx="189902" cy="545795"/>
            </a:xfrm>
          </p:grpSpPr>
          <p:cxnSp>
            <p:nvCxnSpPr>
              <p:cNvPr id="45" name="Straight Connector 44">
                <a:extLst>
                  <a:ext uri="{FF2B5EF4-FFF2-40B4-BE49-F238E27FC236}">
                    <a16:creationId xmlns:a16="http://schemas.microsoft.com/office/drawing/2014/main" id="{2E5072A1-7C6B-F445-3B31-DA4F7BD1174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786459" y="4362435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Straight Connector 45">
                <a:extLst>
                  <a:ext uri="{FF2B5EF4-FFF2-40B4-BE49-F238E27FC236}">
                    <a16:creationId xmlns:a16="http://schemas.microsoft.com/office/drawing/2014/main" id="{58BC47CD-F44E-109A-5AD6-20307808EE81}"/>
                  </a:ext>
                </a:extLst>
              </p:cNvPr>
              <p:cNvCxnSpPr>
                <a:cxnSpLocks/>
              </p:cNvCxnSpPr>
              <p:nvPr/>
            </p:nvCxnSpPr>
            <p:spPr>
              <a:xfrm rot="18900000" flipH="1" flipV="1">
                <a:off x="7596557" y="4724979"/>
                <a:ext cx="183250" cy="183251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3EC0A302-2360-535B-79BE-20819A3EECC4}"/>
              </a:ext>
            </a:extLst>
          </p:cNvPr>
          <p:cNvGrpSpPr/>
          <p:nvPr/>
        </p:nvGrpSpPr>
        <p:grpSpPr>
          <a:xfrm>
            <a:off x="7914092" y="3659566"/>
            <a:ext cx="659540" cy="659540"/>
            <a:chOff x="7914092" y="3946772"/>
            <a:chExt cx="659540" cy="659540"/>
          </a:xfrm>
        </p:grpSpPr>
        <p:sp>
          <p:nvSpPr>
            <p:cNvPr id="36" name="A">
              <a:extLst>
                <a:ext uri="{FF2B5EF4-FFF2-40B4-BE49-F238E27FC236}">
                  <a16:creationId xmlns:a16="http://schemas.microsoft.com/office/drawing/2014/main" id="{AC321E56-CFC9-DBAD-4A85-D293584483BE}"/>
                </a:ext>
              </a:extLst>
            </p:cNvPr>
            <p:cNvSpPr>
              <a:spLocks/>
            </p:cNvSpPr>
            <p:nvPr/>
          </p:nvSpPr>
          <p:spPr>
            <a:xfrm>
              <a:off x="7914092" y="3946772"/>
              <a:ext cx="659540" cy="659540"/>
            </a:xfrm>
            <a:prstGeom prst="ellipse">
              <a:avLst/>
            </a:prstGeom>
            <a:solidFill>
              <a:srgbClr val="ED6C7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id="{0E41FFE1-39C2-7D9A-C2E0-9FAA5EEBA441}"/>
                </a:ext>
              </a:extLst>
            </p:cNvPr>
            <p:cNvGrpSpPr/>
            <p:nvPr/>
          </p:nvGrpSpPr>
          <p:grpSpPr>
            <a:xfrm rot="2700000">
              <a:off x="8050373" y="4083053"/>
              <a:ext cx="386978" cy="386978"/>
              <a:chOff x="7502376" y="4404220"/>
              <a:chExt cx="484594" cy="484594"/>
            </a:xfrm>
          </p:grpSpPr>
          <p:cxnSp>
            <p:nvCxnSpPr>
              <p:cNvPr id="47" name="Straight Connector 46">
                <a:extLst>
                  <a:ext uri="{FF2B5EF4-FFF2-40B4-BE49-F238E27FC236}">
                    <a16:creationId xmlns:a16="http://schemas.microsoft.com/office/drawing/2014/main" id="{50FA3226-5AA8-29E1-1F22-4A1D5C584DB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Straight Connector 53">
                <a:extLst>
                  <a:ext uri="{FF2B5EF4-FFF2-40B4-BE49-F238E27FC236}">
                    <a16:creationId xmlns:a16="http://schemas.microsoft.com/office/drawing/2014/main" id="{37E6B56E-AC70-A0FE-ECF4-4A901497F25A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7744673" y="4404220"/>
                <a:ext cx="0" cy="484594"/>
              </a:xfrm>
              <a:prstGeom prst="line">
                <a:avLst/>
              </a:prstGeom>
              <a:ln w="57150">
                <a:solidFill>
                  <a:srgbClr val="2323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" name="Title 3">
            <a:extLst>
              <a:ext uri="{FF2B5EF4-FFF2-40B4-BE49-F238E27FC236}">
                <a16:creationId xmlns:a16="http://schemas.microsoft.com/office/drawing/2014/main" id="{D1368D4B-03F8-1EC6-2034-B868E078BC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Apples are the best fruit. </a:t>
            </a:r>
            <a:r>
              <a:rPr lang="en-US" u="sng" dirty="0"/>
              <a:t>            </a:t>
            </a:r>
            <a:r>
              <a:rPr lang="en-US" dirty="0"/>
              <a:t> my favourite.</a:t>
            </a:r>
            <a:endParaRPr lang="en-GB" dirty="0"/>
          </a:p>
        </p:txBody>
      </p:sp>
      <p:pic>
        <p:nvPicPr>
          <p:cNvPr id="3" name="Picture 2" descr="A picture containing clock&#10;&#10;Description automatically generated">
            <a:extLst>
              <a:ext uri="{FF2B5EF4-FFF2-40B4-BE49-F238E27FC236}">
                <a16:creationId xmlns:a16="http://schemas.microsoft.com/office/drawing/2014/main" id="{F7957824-1A5C-A3F4-AA72-A5BB3E50B62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8903" y="2905183"/>
            <a:ext cx="2879065" cy="2168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502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hlinkClick r:id="rId2"/>
            <a:extLst>
              <a:ext uri="{FF2B5EF4-FFF2-40B4-BE49-F238E27FC236}">
                <a16:creationId xmlns:a16="http://schemas.microsoft.com/office/drawing/2014/main" id="{2A058C1E-CB11-40BE-9D23-38898F0E93EE}"/>
              </a:ext>
            </a:extLst>
          </p:cNvPr>
          <p:cNvSpPr/>
          <p:nvPr/>
        </p:nvSpPr>
        <p:spPr>
          <a:xfrm>
            <a:off x="99753" y="5951913"/>
            <a:ext cx="1088967" cy="77308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6468112"/>
      </p:ext>
    </p:extLst>
  </p:cSld>
  <p:clrMapOvr>
    <a:masterClrMapping/>
  </p:clrMapOvr>
</p:sld>
</file>

<file path=ppt/theme/theme1.xml><?xml version="1.0" encoding="utf-8"?>
<a:theme xmlns:a="http://schemas.openxmlformats.org/drawingml/2006/main" name="Slide Layouts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Bold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" id="{AEAE8EFC-84E1-44A5-B19D-1CAE340B02B6}" vid="{010B92F8-2E9D-4993-ABC6-5071BBCC9E2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1770</TotalTime>
  <Words>159</Words>
  <Application>Microsoft Office PowerPoint</Application>
  <PresentationFormat>On-screen Show (4:3)</PresentationFormat>
  <Paragraphs>84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Twinkl</vt:lpstr>
      <vt:lpstr>Slide Layouts</vt:lpstr>
      <vt:lpstr>PowerPoint Presentation</vt:lpstr>
      <vt:lpstr>The boys put           hands up at the same time.</vt:lpstr>
      <vt:lpstr>“Look at that beautiful rainbow over           !” she gasped.</vt:lpstr>
      <vt:lpstr>Are you sure             not real?</vt:lpstr>
      <vt:lpstr>             jumpers are on the pegs.</vt:lpstr>
      <vt:lpstr>              going to be late!</vt:lpstr>
      <vt:lpstr>Put the book over             on the shelf.</vt:lpstr>
      <vt:lpstr>That lunch box is            .</vt:lpstr>
      <vt:lpstr>Do you think              hiding?</vt:lpstr>
      <vt:lpstr>            was a cat in the playground yesterday.</vt:lpstr>
      <vt:lpstr>I’m going to sit over           .</vt:lpstr>
      <vt:lpstr>The teacher lost             pen.</vt:lpstr>
      <vt:lpstr>Apples are the best fruit.              my favourite.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 twinkl</dc:creator>
  <cp:lastModifiedBy>Sarah Anderson</cp:lastModifiedBy>
  <cp:revision>49</cp:revision>
  <dcterms:created xsi:type="dcterms:W3CDTF">2022-03-17T13:17:51Z</dcterms:created>
  <dcterms:modified xsi:type="dcterms:W3CDTF">2025-06-10T06:47:57Z</dcterms:modified>
</cp:coreProperties>
</file>