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0" r:id="rId5"/>
    <p:sldId id="278" r:id="rId6"/>
    <p:sldId id="258" r:id="rId7"/>
    <p:sldId id="285" r:id="rId8"/>
    <p:sldId id="286" r:id="rId9"/>
    <p:sldId id="302" r:id="rId10"/>
    <p:sldId id="304" r:id="rId11"/>
    <p:sldId id="305" r:id="rId12"/>
    <p:sldId id="306" r:id="rId13"/>
    <p:sldId id="296" r:id="rId14"/>
    <p:sldId id="289" r:id="rId15"/>
    <p:sldId id="307" r:id="rId16"/>
    <p:sldId id="282" r:id="rId17"/>
    <p:sldId id="303" r:id="rId18"/>
    <p:sldId id="294" r:id="rId19"/>
    <p:sldId id="29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B50FA3-4B1B-4DC3-BAB6-0A4DBE6E18A8}" v="1" dt="2024-09-23T20:21:20.2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Anderson" userId="c9e84867-edb6-4a51-9fe1-7ab691a2a200" providerId="ADAL" clId="{D5B50FA3-4B1B-4DC3-BAB6-0A4DBE6E18A8}"/>
    <pc:docChg chg="custSel addSld modSld sldOrd">
      <pc:chgData name="Sarah Anderson" userId="c9e84867-edb6-4a51-9fe1-7ab691a2a200" providerId="ADAL" clId="{D5B50FA3-4B1B-4DC3-BAB6-0A4DBE6E18A8}" dt="2024-09-23T20:26:10.207" v="1176" actId="20577"/>
      <pc:docMkLst>
        <pc:docMk/>
      </pc:docMkLst>
      <pc:sldChg chg="modSp mod">
        <pc:chgData name="Sarah Anderson" userId="c9e84867-edb6-4a51-9fe1-7ab691a2a200" providerId="ADAL" clId="{D5B50FA3-4B1B-4DC3-BAB6-0A4DBE6E18A8}" dt="2024-09-23T20:24:47.015" v="1114" actId="20577"/>
        <pc:sldMkLst>
          <pc:docMk/>
          <pc:sldMk cId="3008172249" sldId="282"/>
        </pc:sldMkLst>
        <pc:spChg chg="mod">
          <ac:chgData name="Sarah Anderson" userId="c9e84867-edb6-4a51-9fe1-7ab691a2a200" providerId="ADAL" clId="{D5B50FA3-4B1B-4DC3-BAB6-0A4DBE6E18A8}" dt="2024-09-23T20:24:47.015" v="1114" actId="20577"/>
          <ac:spMkLst>
            <pc:docMk/>
            <pc:sldMk cId="3008172249" sldId="282"/>
            <ac:spMk id="6" creationId="{4D2FA503-E1BC-AFCA-FE27-62A61FA5A810}"/>
          </ac:spMkLst>
        </pc:spChg>
      </pc:sldChg>
      <pc:sldChg chg="modSp mod">
        <pc:chgData name="Sarah Anderson" userId="c9e84867-edb6-4a51-9fe1-7ab691a2a200" providerId="ADAL" clId="{D5B50FA3-4B1B-4DC3-BAB6-0A4DBE6E18A8}" dt="2024-09-23T20:26:10.207" v="1176" actId="20577"/>
        <pc:sldMkLst>
          <pc:docMk/>
          <pc:sldMk cId="1213911511" sldId="294"/>
        </pc:sldMkLst>
        <pc:spChg chg="mod">
          <ac:chgData name="Sarah Anderson" userId="c9e84867-edb6-4a51-9fe1-7ab691a2a200" providerId="ADAL" clId="{D5B50FA3-4B1B-4DC3-BAB6-0A4DBE6E18A8}" dt="2024-09-23T20:25:57.078" v="1134" actId="20577"/>
          <ac:spMkLst>
            <pc:docMk/>
            <pc:sldMk cId="1213911511" sldId="294"/>
            <ac:spMk id="2" creationId="{F551E0A0-DAB3-CD8F-4CF4-59661686B297}"/>
          </ac:spMkLst>
        </pc:spChg>
        <pc:spChg chg="mod">
          <ac:chgData name="Sarah Anderson" userId="c9e84867-edb6-4a51-9fe1-7ab691a2a200" providerId="ADAL" clId="{D5B50FA3-4B1B-4DC3-BAB6-0A4DBE6E18A8}" dt="2024-09-23T20:26:10.207" v="1176" actId="20577"/>
          <ac:spMkLst>
            <pc:docMk/>
            <pc:sldMk cId="1213911511" sldId="294"/>
            <ac:spMk id="4" creationId="{8DEDEFF3-8EA3-4526-8F28-8584A5C4202C}"/>
          </ac:spMkLst>
        </pc:spChg>
      </pc:sldChg>
      <pc:sldChg chg="modSp mod">
        <pc:chgData name="Sarah Anderson" userId="c9e84867-edb6-4a51-9fe1-7ab691a2a200" providerId="ADAL" clId="{D5B50FA3-4B1B-4DC3-BAB6-0A4DBE6E18A8}" dt="2024-09-23T20:20:56.835" v="413" actId="207"/>
        <pc:sldMkLst>
          <pc:docMk/>
          <pc:sldMk cId="2409764023" sldId="296"/>
        </pc:sldMkLst>
        <pc:spChg chg="mod">
          <ac:chgData name="Sarah Anderson" userId="c9e84867-edb6-4a51-9fe1-7ab691a2a200" providerId="ADAL" clId="{D5B50FA3-4B1B-4DC3-BAB6-0A4DBE6E18A8}" dt="2024-09-23T20:19:24.084" v="271" actId="1076"/>
          <ac:spMkLst>
            <pc:docMk/>
            <pc:sldMk cId="2409764023" sldId="296"/>
            <ac:spMk id="2" creationId="{042DA9C1-31A8-BE62-5A5D-A46708EB7BCB}"/>
          </ac:spMkLst>
        </pc:spChg>
        <pc:spChg chg="mod">
          <ac:chgData name="Sarah Anderson" userId="c9e84867-edb6-4a51-9fe1-7ab691a2a200" providerId="ADAL" clId="{D5B50FA3-4B1B-4DC3-BAB6-0A4DBE6E18A8}" dt="2024-09-23T20:20:56.835" v="413" actId="207"/>
          <ac:spMkLst>
            <pc:docMk/>
            <pc:sldMk cId="2409764023" sldId="296"/>
            <ac:spMk id="3" creationId="{55F4BC41-9E0E-7037-9FBF-58E329C681BF}"/>
          </ac:spMkLst>
        </pc:spChg>
      </pc:sldChg>
      <pc:sldChg chg="modSp mod">
        <pc:chgData name="Sarah Anderson" userId="c9e84867-edb6-4a51-9fe1-7ab691a2a200" providerId="ADAL" clId="{D5B50FA3-4B1B-4DC3-BAB6-0A4DBE6E18A8}" dt="2024-09-23T20:25:47.445" v="1117" actId="1036"/>
        <pc:sldMkLst>
          <pc:docMk/>
          <pc:sldMk cId="2208167783" sldId="303"/>
        </pc:sldMkLst>
        <pc:spChg chg="mod">
          <ac:chgData name="Sarah Anderson" userId="c9e84867-edb6-4a51-9fe1-7ab691a2a200" providerId="ADAL" clId="{D5B50FA3-4B1B-4DC3-BAB6-0A4DBE6E18A8}" dt="2024-09-23T20:25:47.445" v="1117" actId="1036"/>
          <ac:spMkLst>
            <pc:docMk/>
            <pc:sldMk cId="2208167783" sldId="303"/>
            <ac:spMk id="6" creationId="{4D2FA503-E1BC-AFCA-FE27-62A61FA5A810}"/>
          </ac:spMkLst>
        </pc:spChg>
      </pc:sldChg>
      <pc:sldChg chg="addSp modSp mod">
        <pc:chgData name="Sarah Anderson" userId="c9e84867-edb6-4a51-9fe1-7ab691a2a200" providerId="ADAL" clId="{D5B50FA3-4B1B-4DC3-BAB6-0A4DBE6E18A8}" dt="2024-09-23T20:16:48.982" v="47" actId="1076"/>
        <pc:sldMkLst>
          <pc:docMk/>
          <pc:sldMk cId="3237867260" sldId="304"/>
        </pc:sldMkLst>
        <pc:spChg chg="mod">
          <ac:chgData name="Sarah Anderson" userId="c9e84867-edb6-4a51-9fe1-7ab691a2a200" providerId="ADAL" clId="{D5B50FA3-4B1B-4DC3-BAB6-0A4DBE6E18A8}" dt="2024-09-23T20:15:16.712" v="44" actId="122"/>
          <ac:spMkLst>
            <pc:docMk/>
            <pc:sldMk cId="3237867260" sldId="304"/>
            <ac:spMk id="2" creationId="{A111BBAC-D985-8D56-A9AA-D049F9786748}"/>
          </ac:spMkLst>
        </pc:spChg>
        <pc:picChg chg="add mod">
          <ac:chgData name="Sarah Anderson" userId="c9e84867-edb6-4a51-9fe1-7ab691a2a200" providerId="ADAL" clId="{D5B50FA3-4B1B-4DC3-BAB6-0A4DBE6E18A8}" dt="2024-09-23T20:16:48.982" v="47" actId="1076"/>
          <ac:picMkLst>
            <pc:docMk/>
            <pc:sldMk cId="3237867260" sldId="304"/>
            <ac:picMk id="5" creationId="{D2FA2F06-3EA2-984E-875A-ADF82496D883}"/>
          </ac:picMkLst>
        </pc:picChg>
      </pc:sldChg>
      <pc:sldChg chg="addSp delSp modSp add mod">
        <pc:chgData name="Sarah Anderson" userId="c9e84867-edb6-4a51-9fe1-7ab691a2a200" providerId="ADAL" clId="{D5B50FA3-4B1B-4DC3-BAB6-0A4DBE6E18A8}" dt="2024-09-23T20:17:31.160" v="54" actId="1076"/>
        <pc:sldMkLst>
          <pc:docMk/>
          <pc:sldMk cId="2675190913" sldId="305"/>
        </pc:sldMkLst>
        <pc:picChg chg="del">
          <ac:chgData name="Sarah Anderson" userId="c9e84867-edb6-4a51-9fe1-7ab691a2a200" providerId="ADAL" clId="{D5B50FA3-4B1B-4DC3-BAB6-0A4DBE6E18A8}" dt="2024-09-23T20:17:17.745" v="49" actId="478"/>
          <ac:picMkLst>
            <pc:docMk/>
            <pc:sldMk cId="2675190913" sldId="305"/>
            <ac:picMk id="5" creationId="{D2FA2F06-3EA2-984E-875A-ADF82496D883}"/>
          </ac:picMkLst>
        </pc:picChg>
        <pc:picChg chg="add mod">
          <ac:chgData name="Sarah Anderson" userId="c9e84867-edb6-4a51-9fe1-7ab691a2a200" providerId="ADAL" clId="{D5B50FA3-4B1B-4DC3-BAB6-0A4DBE6E18A8}" dt="2024-09-23T20:17:31.160" v="54" actId="1076"/>
          <ac:picMkLst>
            <pc:docMk/>
            <pc:sldMk cId="2675190913" sldId="305"/>
            <ac:picMk id="6" creationId="{EA5A9E80-12B8-21F2-024C-8F4F42698A09}"/>
          </ac:picMkLst>
        </pc:picChg>
      </pc:sldChg>
      <pc:sldChg chg="delSp modSp add mod ord">
        <pc:chgData name="Sarah Anderson" userId="c9e84867-edb6-4a51-9fe1-7ab691a2a200" providerId="ADAL" clId="{D5B50FA3-4B1B-4DC3-BAB6-0A4DBE6E18A8}" dt="2024-09-23T20:18:29.161" v="173" actId="403"/>
        <pc:sldMkLst>
          <pc:docMk/>
          <pc:sldMk cId="150922199" sldId="306"/>
        </pc:sldMkLst>
        <pc:spChg chg="mod">
          <ac:chgData name="Sarah Anderson" userId="c9e84867-edb6-4a51-9fe1-7ab691a2a200" providerId="ADAL" clId="{D5B50FA3-4B1B-4DC3-BAB6-0A4DBE6E18A8}" dt="2024-09-23T20:18:29.161" v="173" actId="403"/>
          <ac:spMkLst>
            <pc:docMk/>
            <pc:sldMk cId="150922199" sldId="306"/>
            <ac:spMk id="3" creationId="{6CF50AFE-3007-AA35-91E6-13C2848EE972}"/>
          </ac:spMkLst>
        </pc:spChg>
        <pc:spChg chg="del">
          <ac:chgData name="Sarah Anderson" userId="c9e84867-edb6-4a51-9fe1-7ab691a2a200" providerId="ADAL" clId="{D5B50FA3-4B1B-4DC3-BAB6-0A4DBE6E18A8}" dt="2024-09-23T20:18:24.309" v="169" actId="478"/>
          <ac:spMkLst>
            <pc:docMk/>
            <pc:sldMk cId="150922199" sldId="306"/>
            <ac:spMk id="5" creationId="{837039F5-78F9-AD8E-B017-7A84FEC6242A}"/>
          </ac:spMkLst>
        </pc:spChg>
      </pc:sldChg>
      <pc:sldChg chg="delSp modSp add mod">
        <pc:chgData name="Sarah Anderson" userId="c9e84867-edb6-4a51-9fe1-7ab691a2a200" providerId="ADAL" clId="{D5B50FA3-4B1B-4DC3-BAB6-0A4DBE6E18A8}" dt="2024-09-23T20:24:03.773" v="1036" actId="27636"/>
        <pc:sldMkLst>
          <pc:docMk/>
          <pc:sldMk cId="3491654160" sldId="307"/>
        </pc:sldMkLst>
        <pc:spChg chg="mod">
          <ac:chgData name="Sarah Anderson" userId="c9e84867-edb6-4a51-9fe1-7ab691a2a200" providerId="ADAL" clId="{D5B50FA3-4B1B-4DC3-BAB6-0A4DBE6E18A8}" dt="2024-09-23T20:21:30.679" v="441" actId="20577"/>
          <ac:spMkLst>
            <pc:docMk/>
            <pc:sldMk cId="3491654160" sldId="307"/>
            <ac:spMk id="2" creationId="{A17FA5A0-4ADB-5250-BF2F-DCC7136DB5F2}"/>
          </ac:spMkLst>
        </pc:spChg>
        <pc:spChg chg="mod">
          <ac:chgData name="Sarah Anderson" userId="c9e84867-edb6-4a51-9fe1-7ab691a2a200" providerId="ADAL" clId="{D5B50FA3-4B1B-4DC3-BAB6-0A4DBE6E18A8}" dt="2024-09-23T20:24:03.773" v="1036" actId="27636"/>
          <ac:spMkLst>
            <pc:docMk/>
            <pc:sldMk cId="3491654160" sldId="307"/>
            <ac:spMk id="3" creationId="{0D3ED186-223C-6396-6BFB-715EBA13D0C0}"/>
          </ac:spMkLst>
        </pc:spChg>
        <pc:picChg chg="del">
          <ac:chgData name="Sarah Anderson" userId="c9e84867-edb6-4a51-9fe1-7ab691a2a200" providerId="ADAL" clId="{D5B50FA3-4B1B-4DC3-BAB6-0A4DBE6E18A8}" dt="2024-09-23T20:21:20.202" v="415" actId="478"/>
          <ac:picMkLst>
            <pc:docMk/>
            <pc:sldMk cId="3491654160" sldId="307"/>
            <ac:picMk id="9218" creationId="{C9873268-80BF-331C-C215-400F6FA41C95}"/>
          </ac:picMkLst>
        </pc:picChg>
      </pc:sldChg>
    </pc:docChg>
  </pc:docChgLst>
  <pc:docChgLst>
    <pc:chgData name="Sarah Anderson" userId="c9e84867-edb6-4a51-9fe1-7ab691a2a200" providerId="ADAL" clId="{ECF76891-B958-419E-A35B-FAC15CC9A741}"/>
    <pc:docChg chg="custSel delSld modSld">
      <pc:chgData name="Sarah Anderson" userId="c9e84867-edb6-4a51-9fe1-7ab691a2a200" providerId="ADAL" clId="{ECF76891-B958-419E-A35B-FAC15CC9A741}" dt="2024-09-24T14:42:56.905" v="149" actId="5793"/>
      <pc:docMkLst>
        <pc:docMk/>
      </pc:docMkLst>
      <pc:sldChg chg="modSp">
        <pc:chgData name="Sarah Anderson" userId="c9e84867-edb6-4a51-9fe1-7ab691a2a200" providerId="ADAL" clId="{ECF76891-B958-419E-A35B-FAC15CC9A741}" dt="2024-09-24T14:39:15.076" v="107" actId="20577"/>
        <pc:sldMkLst>
          <pc:docMk/>
          <pc:sldMk cId="0" sldId="258"/>
        </pc:sldMkLst>
        <pc:spChg chg="mod">
          <ac:chgData name="Sarah Anderson" userId="c9e84867-edb6-4a51-9fe1-7ab691a2a200" providerId="ADAL" clId="{ECF76891-B958-419E-A35B-FAC15CC9A741}" dt="2024-09-24T14:39:15.076" v="107" actId="20577"/>
          <ac:spMkLst>
            <pc:docMk/>
            <pc:sldMk cId="0" sldId="258"/>
            <ac:spMk id="5" creationId="{00000000-0000-0000-0000-000000000000}"/>
          </ac:spMkLst>
        </pc:spChg>
      </pc:sldChg>
      <pc:sldChg chg="modSp">
        <pc:chgData name="Sarah Anderson" userId="c9e84867-edb6-4a51-9fe1-7ab691a2a200" providerId="ADAL" clId="{ECF76891-B958-419E-A35B-FAC15CC9A741}" dt="2024-09-24T14:42:18.564" v="132" actId="207"/>
        <pc:sldMkLst>
          <pc:docMk/>
          <pc:sldMk cId="3008172249" sldId="282"/>
        </pc:sldMkLst>
        <pc:spChg chg="mod">
          <ac:chgData name="Sarah Anderson" userId="c9e84867-edb6-4a51-9fe1-7ab691a2a200" providerId="ADAL" clId="{ECF76891-B958-419E-A35B-FAC15CC9A741}" dt="2024-09-24T14:42:18.564" v="132" actId="207"/>
          <ac:spMkLst>
            <pc:docMk/>
            <pc:sldMk cId="3008172249" sldId="282"/>
            <ac:spMk id="6" creationId="{4D2FA503-E1BC-AFCA-FE27-62A61FA5A810}"/>
          </ac:spMkLst>
        </pc:spChg>
      </pc:sldChg>
      <pc:sldChg chg="modSp">
        <pc:chgData name="Sarah Anderson" userId="c9e84867-edb6-4a51-9fe1-7ab691a2a200" providerId="ADAL" clId="{ECF76891-B958-419E-A35B-FAC15CC9A741}" dt="2024-09-24T14:42:56.905" v="149" actId="5793"/>
        <pc:sldMkLst>
          <pc:docMk/>
          <pc:sldMk cId="1213911511" sldId="294"/>
        </pc:sldMkLst>
        <pc:spChg chg="mod">
          <ac:chgData name="Sarah Anderson" userId="c9e84867-edb6-4a51-9fe1-7ab691a2a200" providerId="ADAL" clId="{ECF76891-B958-419E-A35B-FAC15CC9A741}" dt="2024-09-24T14:42:56.905" v="149" actId="5793"/>
          <ac:spMkLst>
            <pc:docMk/>
            <pc:sldMk cId="1213911511" sldId="294"/>
            <ac:spMk id="2" creationId="{F551E0A0-DAB3-CD8F-4CF4-59661686B297}"/>
          </ac:spMkLst>
        </pc:spChg>
      </pc:sldChg>
      <pc:sldChg chg="modSp">
        <pc:chgData name="Sarah Anderson" userId="c9e84867-edb6-4a51-9fe1-7ab691a2a200" providerId="ADAL" clId="{ECF76891-B958-419E-A35B-FAC15CC9A741}" dt="2024-09-24T14:41:50.586" v="127" actId="20577"/>
        <pc:sldMkLst>
          <pc:docMk/>
          <pc:sldMk cId="2409764023" sldId="296"/>
        </pc:sldMkLst>
        <pc:spChg chg="mod">
          <ac:chgData name="Sarah Anderson" userId="c9e84867-edb6-4a51-9fe1-7ab691a2a200" providerId="ADAL" clId="{ECF76891-B958-419E-A35B-FAC15CC9A741}" dt="2024-09-24T14:41:50.586" v="127" actId="20577"/>
          <ac:spMkLst>
            <pc:docMk/>
            <pc:sldMk cId="2409764023" sldId="296"/>
            <ac:spMk id="3" creationId="{55F4BC41-9E0E-7037-9FBF-58E329C681BF}"/>
          </ac:spMkLst>
        </pc:spChg>
      </pc:sldChg>
      <pc:sldChg chg="del">
        <pc:chgData name="Sarah Anderson" userId="c9e84867-edb6-4a51-9fe1-7ab691a2a200" providerId="ADAL" clId="{ECF76891-B958-419E-A35B-FAC15CC9A741}" dt="2024-09-24T09:36:25.149" v="0" actId="2696"/>
        <pc:sldMkLst>
          <pc:docMk/>
          <pc:sldMk cId="4045060237" sldId="299"/>
        </pc:sldMkLst>
      </pc:sldChg>
      <pc:sldChg chg="modSp">
        <pc:chgData name="Sarah Anderson" userId="c9e84867-edb6-4a51-9fe1-7ab691a2a200" providerId="ADAL" clId="{ECF76891-B958-419E-A35B-FAC15CC9A741}" dt="2024-09-24T14:40:04.092" v="112" actId="20577"/>
        <pc:sldMkLst>
          <pc:docMk/>
          <pc:sldMk cId="3995967777" sldId="302"/>
        </pc:sldMkLst>
        <pc:spChg chg="mod">
          <ac:chgData name="Sarah Anderson" userId="c9e84867-edb6-4a51-9fe1-7ab691a2a200" providerId="ADAL" clId="{ECF76891-B958-419E-A35B-FAC15CC9A741}" dt="2024-09-24T14:40:00.738" v="111" actId="20577"/>
          <ac:spMkLst>
            <pc:docMk/>
            <pc:sldMk cId="3995967777" sldId="302"/>
            <ac:spMk id="3" creationId="{6CF50AFE-3007-AA35-91E6-13C2848EE972}"/>
          </ac:spMkLst>
        </pc:spChg>
        <pc:spChg chg="mod">
          <ac:chgData name="Sarah Anderson" userId="c9e84867-edb6-4a51-9fe1-7ab691a2a200" providerId="ADAL" clId="{ECF76891-B958-419E-A35B-FAC15CC9A741}" dt="2024-09-24T14:40:04.092" v="112" actId="20577"/>
          <ac:spMkLst>
            <pc:docMk/>
            <pc:sldMk cId="3995967777" sldId="302"/>
            <ac:spMk id="5" creationId="{837039F5-78F9-AD8E-B017-7A84FEC6242A}"/>
          </ac:spMkLst>
        </pc:spChg>
      </pc:sldChg>
      <pc:sldChg chg="modSp">
        <pc:chgData name="Sarah Anderson" userId="c9e84867-edb6-4a51-9fe1-7ab691a2a200" providerId="ADAL" clId="{ECF76891-B958-419E-A35B-FAC15CC9A741}" dt="2024-09-24T14:42:52.654" v="145" actId="404"/>
        <pc:sldMkLst>
          <pc:docMk/>
          <pc:sldMk cId="2208167783" sldId="303"/>
        </pc:sldMkLst>
        <pc:spChg chg="mod">
          <ac:chgData name="Sarah Anderson" userId="c9e84867-edb6-4a51-9fe1-7ab691a2a200" providerId="ADAL" clId="{ECF76891-B958-419E-A35B-FAC15CC9A741}" dt="2024-09-24T14:42:52.654" v="145" actId="404"/>
          <ac:spMkLst>
            <pc:docMk/>
            <pc:sldMk cId="2208167783" sldId="303"/>
            <ac:spMk id="6" creationId="{4D2FA503-E1BC-AFCA-FE27-62A61FA5A810}"/>
          </ac:spMkLst>
        </pc:spChg>
      </pc:sldChg>
      <pc:sldChg chg="modSp">
        <pc:chgData name="Sarah Anderson" userId="c9e84867-edb6-4a51-9fe1-7ab691a2a200" providerId="ADAL" clId="{ECF76891-B958-419E-A35B-FAC15CC9A741}" dt="2024-09-24T14:40:40.161" v="117" actId="114"/>
        <pc:sldMkLst>
          <pc:docMk/>
          <pc:sldMk cId="150922199" sldId="306"/>
        </pc:sldMkLst>
        <pc:spChg chg="mod">
          <ac:chgData name="Sarah Anderson" userId="c9e84867-edb6-4a51-9fe1-7ab691a2a200" providerId="ADAL" clId="{ECF76891-B958-419E-A35B-FAC15CC9A741}" dt="2024-09-24T14:40:40.161" v="117" actId="114"/>
          <ac:spMkLst>
            <pc:docMk/>
            <pc:sldMk cId="150922199" sldId="306"/>
            <ac:spMk id="3" creationId="{6CF50AFE-3007-AA35-91E6-13C2848EE97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A3DD3-8F90-6A1C-795A-FF37000E52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03C285-5493-50D7-8F73-D3EF872AB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0A6EAC-5D1D-4158-6B84-98729E264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30A29-E5D8-4826-265B-E6AB1914C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8C169-800A-09BB-1190-D9F7B7CEC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90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4606C-3A4A-C7F5-2245-2F3E683A0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5DA81-FC65-2060-5271-8AAC45A50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45D6E-2C2C-F72F-E457-125808AB3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CD3E2-7C72-3CCD-C43D-7303319A8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FDEE68-D7A8-46B5-CC2D-C8150CD2E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692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D658-32A4-4846-B333-2D6C19D6A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F51BF-5D6E-A775-323A-711D550C0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9FE1F-0297-405E-7DB2-5FA807074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10D6E-7513-E627-6599-17C951BE7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57CCF-8057-BBC8-4879-8D9BC1D71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372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290FD-75E5-4F68-8576-B3657933E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BD012-FFCE-8DCD-82A5-139EB6DB27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FE10DD-37AA-39F7-C1FA-5D48228A1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22C333-EBB7-6162-A589-DEEA18FD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3AF916-8D19-56C7-9DE3-7F291BDC4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42B72-99DD-675E-61B7-273E207D6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02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E623F-ADE2-CD0D-8872-8BFCBE55D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B47051-33DC-5E1C-3A58-584788A75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E232E-F9BC-2763-0CE2-87527B9BFB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7EE8C5-C401-0F74-A295-4313B9B4EC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B0BC2F-4D9F-5CDC-000F-5883E5D93E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FDCE0C-F74A-4F2B-25E4-272E960B0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B392B0-E695-3D07-3978-E5B2C26B1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8CB5D-85AC-DE02-1EB3-B3AB7CC75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27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81C05-0888-AF1C-4C3B-CCAAA6AF2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44F6AA-291C-E1EA-3FF5-74EEE4F8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DD1A76-7288-AEB4-3722-C5154F78D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36BC50-C198-FFC6-7B77-C2349F71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9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49E136-A95A-8CFA-3D47-2AE21C794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B730D1-AFCF-CC46-AB86-A3F1542A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E1FB78-F505-76B8-8B43-831494B25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7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605B0-9E82-8955-55A7-B4DE7A6EF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ADF52-7307-68C7-72DD-2A4D2768B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CEE811-9D21-AB4D-34C3-0AE91A378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6F6DB-D8F0-671A-9127-34A8A7D5E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12396-A11A-06CE-8323-7F2DE2C8C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8CD1C9-1B1A-F70E-9FA7-9F20B948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0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922A3-EF6D-6D0A-F541-AC25002A9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F304B7-5135-D34F-6A8F-107C703E7C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BE4991-6174-ED3F-02E5-621A0C418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DC6F7A-7B87-2C73-BD86-517D2FAED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EE46D-8FFE-08E5-B0B2-65E75B6A2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EF92EF-7804-9CCA-836F-1A8D29EA6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927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2BA45-553D-C718-B61C-399F3AFBC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DE8312-4AF6-655E-DD93-EE3B0E16E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D17A1-79E6-7BF2-F3DF-42EED594B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07ACC-808B-1D7C-7DEC-363A7500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6B8E9F-6EEB-22E2-8CFE-728C608E9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781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FB06CB-00C4-C2CB-4C8F-FF9789006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7CC725-4819-59F9-7994-315AB9451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2BAE14-B383-A999-0E8B-94E3DFBE8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93D68-E981-9D5D-BA5B-AD8B06449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A87F5-333C-5E4E-C174-9E7B1EB2D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67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52A78F-9443-6F69-1F0F-7C5EDDC19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ED497-1190-9153-85D4-AE6EF24BE2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ADFAF-2138-D663-8EFB-41C08310D7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EB03A-C02A-4F09-A63D-2308C8A9EB72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DE0E3-5174-A7FA-6F5B-C6E716E65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BEDF6-47B8-2238-6D98-0069B6C7E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97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home.oxfordowl.co.uk/reading/reading-schemes-oxford-levels/read-write-inc-phonics-guide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F1BAA-E015-18CD-60FD-0EA2F6F0C7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488" y="3013445"/>
            <a:ext cx="11430000" cy="1655762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Welcome to our Parent Reading Workshop</a:t>
            </a:r>
            <a:br>
              <a:rPr lang="en-GB" b="1" u="sng" dirty="0">
                <a:latin typeface="Century Gothic" panose="020B0502020202020204" pitchFamily="34" charset="0"/>
              </a:rPr>
            </a:br>
            <a:br>
              <a:rPr lang="en-GB" b="1" u="sng" dirty="0">
                <a:latin typeface="Century Gothic" panose="020B0502020202020204" pitchFamily="34" charset="0"/>
              </a:rPr>
            </a:br>
            <a:r>
              <a:rPr lang="en-GB" b="1" u="sng" dirty="0">
                <a:latin typeface="Century Gothic" panose="020B0502020202020204" pitchFamily="34" charset="0"/>
              </a:rPr>
              <a:t>24.9.24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850ED4-205A-5DD7-E363-6F74798E8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2982" y="3660886"/>
            <a:ext cx="10534649" cy="2801937"/>
          </a:xfrm>
        </p:spPr>
        <p:txBody>
          <a:bodyPr>
            <a:norm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6602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2C7C4F48-C8C1-6744-88F2-C15AFA532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946" y="249951"/>
            <a:ext cx="3139026" cy="175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577BB8-E7C2-9A2A-B64A-CF75083AA088}"/>
              </a:ext>
            </a:extLst>
          </p:cNvPr>
          <p:cNvSpPr txBox="1"/>
          <p:nvPr/>
        </p:nvSpPr>
        <p:spPr>
          <a:xfrm>
            <a:off x="213657" y="2457604"/>
            <a:ext cx="1156335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The survey of 71,400 children and young people by the National Literacy Trust early in 2023 has revealed that </a:t>
            </a:r>
            <a:r>
              <a:rPr lang="en-GB" sz="36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fewer than one in three children (28%) aged eight to 18 read daily for enjoyment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 </a:t>
            </a:r>
          </a:p>
          <a:p>
            <a:endParaRPr lang="en-GB" sz="36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entury Gothic" panose="020B0502020202020204" pitchFamily="34" charset="0"/>
              </a:rPr>
              <a:t>This also links with writing!</a:t>
            </a:r>
            <a:endParaRPr lang="en-GB" sz="3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771575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9992" y="1244600"/>
            <a:ext cx="11392016" cy="5367769"/>
            <a:chOff x="0" y="0"/>
            <a:chExt cx="5780393" cy="27111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80394" cy="2711170"/>
            </a:xfrm>
            <a:custGeom>
              <a:avLst/>
              <a:gdLst/>
              <a:ahLst/>
              <a:cxnLst/>
              <a:rect l="l" t="t" r="r" b="b"/>
              <a:pathLst>
                <a:path w="5780394" h="2711170">
                  <a:moveTo>
                    <a:pt x="5655933" y="2711169"/>
                  </a:moveTo>
                  <a:lnTo>
                    <a:pt x="124460" y="2711169"/>
                  </a:lnTo>
                  <a:cubicBezTo>
                    <a:pt x="55880" y="2711169"/>
                    <a:pt x="0" y="2655289"/>
                    <a:pt x="0" y="258670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655933" y="0"/>
                  </a:lnTo>
                  <a:cubicBezTo>
                    <a:pt x="5724513" y="0"/>
                    <a:pt x="5780394" y="55880"/>
                    <a:pt x="5780394" y="124460"/>
                  </a:cubicBezTo>
                  <a:lnTo>
                    <a:pt x="5780394" y="2586710"/>
                  </a:lnTo>
                  <a:cubicBezTo>
                    <a:pt x="5780394" y="2655289"/>
                    <a:pt x="5724513" y="2711170"/>
                    <a:pt x="5655933" y="2711170"/>
                  </a:cubicBezTo>
                  <a:close/>
                </a:path>
              </a:pathLst>
            </a:custGeom>
            <a:solidFill>
              <a:srgbClr val="FCF5EB"/>
            </a:solidFill>
          </p:spPr>
          <p:txBody>
            <a:bodyPr/>
            <a:lstStyle/>
            <a:p>
              <a:endParaRPr lang="en-US" sz="1200"/>
            </a:p>
          </p:txBody>
        </p:sp>
      </p:grpSp>
      <p:graphicFrame>
        <p:nvGraphicFramePr>
          <p:cNvPr id="4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511273"/>
              </p:ext>
            </p:extLst>
          </p:nvPr>
        </p:nvGraphicFramePr>
        <p:xfrm>
          <a:off x="773696" y="1302990"/>
          <a:ext cx="10644607" cy="5286647"/>
        </p:xfrm>
        <a:graphic>
          <a:graphicData uri="http://schemas.openxmlformats.org/drawingml/2006/table">
            <a:tbl>
              <a:tblPr/>
              <a:tblGrid>
                <a:gridCol w="3568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2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6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2765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Amount of reading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82C89F"/>
                          </a:solidFill>
                          <a:latin typeface="Montserrat Bold Italics"/>
                        </a:rPr>
                        <a:t>20 mins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82C89F"/>
                          </a:solidFill>
                          <a:latin typeface="Montserrat Bold Italics"/>
                        </a:rPr>
                        <a:t>5 mins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82C89F"/>
                          </a:solidFill>
                          <a:latin typeface="Montserrat Bold Italics"/>
                        </a:rPr>
                        <a:t>1 min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Number of minutes per year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3600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900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180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 dirty="0">
                          <a:solidFill>
                            <a:srgbClr val="82C89F"/>
                          </a:solidFill>
                          <a:latin typeface="Montserrat Bold"/>
                        </a:rPr>
                        <a:t>Number of words per year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1.8 Million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282,000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8000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Hours read by the end of primary school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851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212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42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1700">
                          <a:solidFill>
                            <a:srgbClr val="82C89F"/>
                          </a:solidFill>
                          <a:latin typeface="Montserrat Bold"/>
                        </a:rPr>
                        <a:t>Performance on tests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90%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latin typeface="Montserrat"/>
                        </a:rPr>
                        <a:t>50%</a:t>
                      </a:r>
                      <a:endParaRPr lang="en-US" sz="70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latin typeface="Montserrat"/>
                        </a:rPr>
                        <a:t>10%</a:t>
                      </a:r>
                      <a:endParaRPr lang="en-US" sz="700" dirty="0"/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/>
          <p:nvPr/>
        </p:nvSpPr>
        <p:spPr>
          <a:xfrm>
            <a:off x="685801" y="245629"/>
            <a:ext cx="10820400" cy="66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0"/>
              </a:lnSpc>
            </a:pPr>
            <a:r>
              <a:rPr lang="en-US" sz="4334" dirty="0">
                <a:solidFill>
                  <a:srgbClr val="52B7DF"/>
                </a:solidFill>
                <a:latin typeface="League Spartan"/>
              </a:rPr>
              <a:t>Impact of reading – based on 180 days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B104B-D02E-1AF1-1223-B84FFC901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92759"/>
            <a:ext cx="10972800" cy="879475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Reading from an early age and securing phonics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73A4F-6DE8-AE2C-3013-330B409CA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0" y="1142542"/>
            <a:ext cx="4457700" cy="5452391"/>
          </a:xfrm>
        </p:spPr>
        <p:txBody>
          <a:bodyPr>
            <a:normAutofit/>
          </a:bodyPr>
          <a:lstStyle/>
          <a:p>
            <a:r>
              <a:rPr lang="en-GB" sz="2600" dirty="0">
                <a:latin typeface="Century Gothic" panose="020B0502020202020204" pitchFamily="34" charset="0"/>
              </a:rPr>
              <a:t>Reading from an early age is important.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In order to get children fluent in reading, their phonic knowledge must be embedded.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 to children from day zero! </a:t>
            </a:r>
          </a:p>
        </p:txBody>
      </p:sp>
      <p:pic>
        <p:nvPicPr>
          <p:cNvPr id="6146" name="Picture 2" descr="Why is reading important in early years? — I N I C I O">
            <a:extLst>
              <a:ext uri="{FF2B5EF4-FFF2-40B4-BE49-F238E27FC236}">
                <a16:creationId xmlns:a16="http://schemas.microsoft.com/office/drawing/2014/main" id="{852A03D9-359C-F2C6-1102-0B796EF64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98" y="1117173"/>
            <a:ext cx="6991352" cy="547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187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466D2-4651-F3D2-01E2-5E9A15681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703" y="234949"/>
            <a:ext cx="10898594" cy="1231901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What is fluency and why is it important?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06FA2-3285-3DEB-DA85-6332E878C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223" y="1617663"/>
            <a:ext cx="11334530" cy="3751291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263238"/>
                </a:solidFill>
                <a:effectLst/>
                <a:latin typeface="Century Gothic" panose="020B0502020202020204" pitchFamily="34" charset="0"/>
              </a:rPr>
              <a:t>Fluent reading supports comprehension. When pupils read fluently, they can focus on comprehending the text</a:t>
            </a:r>
            <a:r>
              <a:rPr lang="en-GB" dirty="0">
                <a:solidFill>
                  <a:srgbClr val="263238"/>
                </a:solidFill>
                <a:latin typeface="Century Gothic" panose="020B0502020202020204" pitchFamily="34" charset="0"/>
              </a:rPr>
              <a:t> rather than decoding.</a:t>
            </a:r>
            <a:endParaRPr lang="en-GB" b="0" i="0" dirty="0">
              <a:solidFill>
                <a:srgbClr val="263238"/>
              </a:solidFill>
              <a:effectLst/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</a:rPr>
              <a:t>For a child to be fluent, phonic knowledge is important. </a:t>
            </a:r>
          </a:p>
          <a:p>
            <a:r>
              <a:rPr lang="en-GB" dirty="0">
                <a:latin typeface="Century Gothic" panose="020B0502020202020204" pitchFamily="34" charset="0"/>
              </a:rPr>
              <a:t>When a child is fluent, we can focus on understanding and comprehension. </a:t>
            </a:r>
            <a:endParaRPr lang="en-GB" dirty="0">
              <a:solidFill>
                <a:srgbClr val="263238"/>
              </a:solidFill>
              <a:latin typeface="Century Gothic" panose="020B0502020202020204" pitchFamily="34" charset="0"/>
            </a:endParaRPr>
          </a:p>
          <a:p>
            <a:endParaRPr lang="en-GB" dirty="0">
              <a:solidFill>
                <a:srgbClr val="263238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rgbClr val="263238"/>
                </a:solidFill>
                <a:latin typeface="Century Gothic" panose="020B0502020202020204" pitchFamily="34" charset="0"/>
              </a:rPr>
              <a:t>This is why we focus on phonics a lot in EYFS and KS1!</a:t>
            </a: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44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EC04D-249B-B30E-BD68-C00CAED48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44" y="1"/>
            <a:ext cx="10515600" cy="1112912"/>
          </a:xfrm>
        </p:spPr>
        <p:txBody>
          <a:bodyPr/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50AFE-3007-AA35-91E6-13C2848EE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507" y="1112912"/>
            <a:ext cx="10992293" cy="48514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  <a:latin typeface="Century Gothic" panose="020B0502020202020204" pitchFamily="34" charset="0"/>
              </a:rPr>
              <a:t>Phonics is matching the sounds of spoken English with individual or groups of letters.</a:t>
            </a:r>
          </a:p>
          <a:p>
            <a:r>
              <a:rPr lang="en-GB" dirty="0">
                <a:latin typeface="Century Gothic" panose="020B0502020202020204" pitchFamily="34" charset="0"/>
              </a:rPr>
              <a:t>At St Nicolas, we follow ‘RWI phonics.’</a:t>
            </a:r>
          </a:p>
          <a:p>
            <a:r>
              <a:rPr lang="en-GB" dirty="0">
                <a:solidFill>
                  <a:schemeClr val="tx2"/>
                </a:solidFill>
                <a:latin typeface="Century Gothic" panose="020B0502020202020204" pitchFamily="34" charset="0"/>
              </a:rPr>
              <a:t>We teach the initial letter sounds, followed by set 2 and set 3 (special friends).</a:t>
            </a:r>
          </a:p>
          <a:p>
            <a:r>
              <a:rPr lang="en-GB" dirty="0">
                <a:latin typeface="Century Gothic" panose="020B0502020202020204" pitchFamily="34" charset="0"/>
              </a:rPr>
              <a:t>Children learn to read by using Fred talk and then blending the sounds together.</a:t>
            </a:r>
          </a:p>
          <a:p>
            <a:r>
              <a:rPr lang="en-GB" dirty="0">
                <a:solidFill>
                  <a:schemeClr val="tx2"/>
                </a:solidFill>
                <a:latin typeface="Century Gothic" panose="020B0502020202020204" pitchFamily="34" charset="0"/>
              </a:rPr>
              <a:t>Meet Fred! He can only say the sounds in a word.</a:t>
            </a:r>
          </a:p>
          <a:p>
            <a:r>
              <a:rPr lang="en-GB" dirty="0">
                <a:latin typeface="Century Gothic" panose="020B0502020202020204" pitchFamily="34" charset="0"/>
              </a:rPr>
              <a:t>If children get stuck, we say </a:t>
            </a:r>
            <a:r>
              <a:rPr lang="en-GB" b="1" dirty="0">
                <a:latin typeface="Century Gothic" panose="020B0502020202020204" pitchFamily="34" charset="0"/>
              </a:rPr>
              <a:t>‘special friends, Fred talk, read the word.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7039F5-78F9-AD8E-B017-7A84FEC6242A}"/>
              </a:ext>
            </a:extLst>
          </p:cNvPr>
          <p:cNvSpPr txBox="1"/>
          <p:nvPr/>
        </p:nvSpPr>
        <p:spPr>
          <a:xfrm>
            <a:off x="838199" y="5647016"/>
            <a:ext cx="839064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>
              <a:latin typeface="Century Gothic" panose="020B0502020202020204" pitchFamily="34" charset="0"/>
            </a:endParaRPr>
          </a:p>
          <a:p>
            <a:r>
              <a:rPr lang="en-GB" dirty="0">
                <a:latin typeface="Century Gothic" panose="020B0502020202020204" pitchFamily="34" charset="0"/>
                <a:hlinkClick r:id="rId2"/>
              </a:rPr>
              <a:t>https://home.oxfordowl.co.uk/reading/reading-schemes-oxford-levels/read-write-inc-phonics-guide/</a:t>
            </a:r>
            <a:endParaRPr lang="en-GB" dirty="0"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9677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BBAC-D985-8D56-A9AA-D049F9786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+mn-lt"/>
              </a:rPr>
              <a:t>Special friends, Fred talk, read the word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E2290-B2E2-E5C1-FB37-6CA84510A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FA2F06-3EA2-984E-875A-ADF82496D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6869" y="2292607"/>
            <a:ext cx="6312560" cy="27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867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1BBAC-D985-8D56-A9AA-D049F9786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+mn-lt"/>
              </a:rPr>
              <a:t>Special friends, Fred talk, read the word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E2290-B2E2-E5C1-FB37-6CA84510AF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5A9E80-12B8-21F2-024C-8F4F42698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2929" y="2200441"/>
            <a:ext cx="7427076" cy="273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190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EC04D-249B-B30E-BD68-C00CAED48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9344" y="1"/>
            <a:ext cx="10515600" cy="1112912"/>
          </a:xfrm>
        </p:spPr>
        <p:txBody>
          <a:bodyPr/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50AFE-3007-AA35-91E6-13C2848EE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507" y="1112912"/>
            <a:ext cx="10992293" cy="4851400"/>
          </a:xfrm>
        </p:spPr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If your child gets stuck on a word at home, use the phrase:</a:t>
            </a:r>
          </a:p>
          <a:p>
            <a:endParaRPr lang="en-GB" b="1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b="1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4000" b="1" i="1" dirty="0">
                <a:latin typeface="Century Gothic" panose="020B0502020202020204" pitchFamily="34" charset="0"/>
              </a:rPr>
              <a:t>Special friends, Fred talk, read the word</a:t>
            </a:r>
          </a:p>
          <a:p>
            <a:pPr marL="0" indent="0" algn="ctr">
              <a:buNone/>
            </a:pPr>
            <a:endParaRPr lang="en-GB" sz="4000" b="1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GB" sz="4000" b="1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sz="4000" dirty="0">
                <a:latin typeface="Century Gothic" panose="020B0502020202020204" pitchFamily="34" charset="0"/>
              </a:rPr>
              <a:t>Have a go using the books on your table.</a:t>
            </a:r>
          </a:p>
          <a:p>
            <a:pPr marL="0" indent="0">
              <a:buNone/>
            </a:pPr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22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DA9C1-31A8-BE62-5A5D-A46708EB7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3381" y="0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Other ways you can help build fluency at home…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4BC41-9E0E-7037-9FBF-58E329C68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256" y="1563354"/>
            <a:ext cx="11589487" cy="5060729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AutoNum type="arabicPeriod"/>
            </a:pPr>
            <a:r>
              <a:rPr lang="en-GB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Read and follow 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– the adult reads the text and the child follows</a:t>
            </a:r>
          </a:p>
          <a:p>
            <a:pPr marL="0" indent="0">
              <a:buNone/>
            </a:pPr>
            <a:r>
              <a:rPr lang="en-GB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along with their finger. This helps the child with word recognition and models to them how they should read with fluency. 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2. My turn, your turn 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  <a:latin typeface="Century Gothic" panose="020B0502020202020204" pitchFamily="34" charset="0"/>
              </a:rPr>
              <a:t>– take turns reading a page, paragraph or sentence. Here you are modelling how to read with fluency, flow and expression. </a:t>
            </a:r>
          </a:p>
          <a:p>
            <a:pPr marL="0" indent="0">
              <a:buNone/>
            </a:pPr>
            <a:endParaRPr lang="en-GB" b="1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Century Gothic" panose="020B0502020202020204" pitchFamily="34" charset="0"/>
              </a:rPr>
              <a:t>3. Echo Reading </a:t>
            </a:r>
            <a:r>
              <a:rPr lang="en-GB" dirty="0">
                <a:latin typeface="Century Gothic" panose="020B0502020202020204" pitchFamily="34" charset="0"/>
              </a:rPr>
              <a:t>– as you read, the child copies with you. It is important here to pace yourself and read at a rate that your child can keep up with. </a:t>
            </a: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You can also echo read by you (the adult) reading a sentence/paragraph and then the child repeats.</a:t>
            </a:r>
          </a:p>
          <a:p>
            <a:pPr marL="514350" indent="-514350">
              <a:buAutoNum type="arabicPeriod"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b="1" dirty="0">
                <a:solidFill>
                  <a:srgbClr val="C00000"/>
                </a:solidFill>
                <a:latin typeface="Century Gothic" panose="020B0502020202020204" pitchFamily="34" charset="0"/>
              </a:rPr>
              <a:t>Let’s have a go!</a:t>
            </a:r>
          </a:p>
          <a:p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764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FA5A0-4ADB-5250-BF2F-DCC7136DB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560387"/>
            <a:ext cx="5200650" cy="803276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What is comprehension?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ED186-223C-6396-6BFB-715EBA13D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662" y="1776015"/>
            <a:ext cx="5019675" cy="3305969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This refers to the understanding of a text. </a:t>
            </a:r>
          </a:p>
          <a:p>
            <a:r>
              <a:rPr lang="en-GB" dirty="0">
                <a:latin typeface="Century Gothic" panose="020B0502020202020204" pitchFamily="34" charset="0"/>
              </a:rPr>
              <a:t>There are cases of where children are able to read thanks to secure phonics knowledge and the ability to decode but do not understand what they have read.</a:t>
            </a:r>
          </a:p>
        </p:txBody>
      </p:sp>
      <p:pic>
        <p:nvPicPr>
          <p:cNvPr id="9218" name="Picture 2" descr="50 Essential Comprehension Skills (2024)">
            <a:extLst>
              <a:ext uri="{FF2B5EF4-FFF2-40B4-BE49-F238E27FC236}">
                <a16:creationId xmlns:a16="http://schemas.microsoft.com/office/drawing/2014/main" id="{C9873268-80BF-331C-C215-400F6FA41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485" y="1246187"/>
            <a:ext cx="6414777" cy="453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789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FA5A0-4ADB-5250-BF2F-DCC7136DB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560387"/>
            <a:ext cx="9248332" cy="803276"/>
          </a:xfrm>
        </p:spPr>
        <p:txBody>
          <a:bodyPr>
            <a:normAutofit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Teaching comprehension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ED186-223C-6396-6BFB-715EBA13D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661" y="1776015"/>
            <a:ext cx="11135501" cy="44227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Asking children questions about what they have read is the best way to support comprehension at home. This can be a book they are reading but also if you are reading a book to your child.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Stop regularly to discuss what is happening – it doesn’t have to be a Q&amp;A session, just a chat about how a character might be feeling, or relating it to something you may have done as a family.</a:t>
            </a:r>
          </a:p>
        </p:txBody>
      </p:sp>
    </p:spTree>
    <p:extLst>
      <p:ext uri="{BB962C8B-B14F-4D97-AF65-F5344CB8AC3E}">
        <p14:creationId xmlns:p14="http://schemas.microsoft.com/office/powerpoint/2010/main" val="34916541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D2FA503-E1BC-AFCA-FE27-62A61FA5A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8792" y="244440"/>
            <a:ext cx="11315124" cy="6071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u="sng" dirty="0">
                <a:latin typeface="Century Gothic" panose="020B0502020202020204" pitchFamily="34" charset="0"/>
              </a:rPr>
              <a:t>What reading at home looks like</a:t>
            </a:r>
          </a:p>
          <a:p>
            <a:r>
              <a:rPr lang="en-GB" sz="2600" dirty="0">
                <a:solidFill>
                  <a:schemeClr val="tx2"/>
                </a:solidFill>
                <a:latin typeface="Century Gothic" panose="020B0502020202020204" pitchFamily="34" charset="0"/>
              </a:rPr>
              <a:t>Reading is best in a quiet/calm space.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Find a time that works best for you and your child – routines!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Children need to be reading aloud to an adult – this is still important higher up the school as helps fluency – though doesn’t need to be every night!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Don’t make it a stressful experience – 1 page is better than no page!</a:t>
            </a:r>
          </a:p>
          <a:p>
            <a:r>
              <a:rPr lang="en-GB" sz="2600" dirty="0">
                <a:solidFill>
                  <a:schemeClr val="tx2"/>
                </a:solidFill>
                <a:latin typeface="Century Gothic" panose="020B0502020202020204" pitchFamily="34" charset="0"/>
              </a:rPr>
              <a:t>Chat about the books they are reading to you.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Encourage children to re-read books, this develops their fluency.</a:t>
            </a:r>
          </a:p>
          <a:p>
            <a:r>
              <a:rPr lang="en-GB" sz="2600" dirty="0">
                <a:solidFill>
                  <a:schemeClr val="tx2"/>
                </a:solidFill>
                <a:latin typeface="Century Gothic" panose="020B0502020202020204" pitchFamily="34" charset="0"/>
              </a:rPr>
              <a:t>Read books to your children (audio books in the car, a book on the go before bed).</a:t>
            </a: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172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D2FA503-E1BC-AFCA-FE27-62A61FA5A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303" y="414670"/>
            <a:ext cx="11045456" cy="54757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u="sng" dirty="0">
                <a:latin typeface="Century Gothic" panose="020B0502020202020204" pitchFamily="34" charset="0"/>
              </a:rPr>
              <a:t>How to encourage reading at home</a:t>
            </a:r>
          </a:p>
          <a:p>
            <a:r>
              <a:rPr lang="en-GB" sz="2600" dirty="0">
                <a:solidFill>
                  <a:schemeClr val="tx2"/>
                </a:solidFill>
                <a:latin typeface="Century Gothic" panose="020B0502020202020204" pitchFamily="34" charset="0"/>
              </a:rPr>
              <a:t>Show that you love reading </a:t>
            </a:r>
            <a:r>
              <a:rPr lang="en-GB" sz="2000" dirty="0">
                <a:solidFill>
                  <a:schemeClr val="tx2"/>
                </a:solidFill>
                <a:latin typeface="Century Gothic" panose="020B0502020202020204" pitchFamily="34" charset="0"/>
              </a:rPr>
              <a:t>(even if you have to fake it!)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Take your child to the library regularly.</a:t>
            </a:r>
          </a:p>
          <a:p>
            <a:r>
              <a:rPr lang="en-GB" sz="2600" dirty="0">
                <a:solidFill>
                  <a:schemeClr val="tx2"/>
                </a:solidFill>
                <a:latin typeface="Century Gothic" panose="020B0502020202020204" pitchFamily="34" charset="0"/>
              </a:rPr>
              <a:t>Book swaps between friends.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Exposing children to texts beyond novels. E.g. comics, magazines, non-fiction books.</a:t>
            </a:r>
          </a:p>
          <a:p>
            <a:r>
              <a:rPr lang="en-GB" sz="2600" dirty="0">
                <a:solidFill>
                  <a:schemeClr val="tx2"/>
                </a:solidFill>
                <a:latin typeface="Century Gothic" panose="020B0502020202020204" pitchFamily="34" charset="0"/>
              </a:rPr>
              <a:t>Read to a pet.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Take control of how screen time is used.</a:t>
            </a:r>
          </a:p>
          <a:p>
            <a:r>
              <a:rPr lang="en-GB" sz="2600" dirty="0">
                <a:solidFill>
                  <a:schemeClr val="tx2"/>
                </a:solidFill>
                <a:latin typeface="Century Gothic" panose="020B0502020202020204" pitchFamily="34" charset="0"/>
              </a:rPr>
              <a:t>Give children books that matter to them (hobbies, authors and characters, texts that excite them).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Class page has recommended reads.</a:t>
            </a: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1677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E0A0-DAB3-CD8F-4CF4-59661686B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GB" b="1" u="sng" dirty="0">
                <a:latin typeface="Century Gothic" panose="020B0502020202020204" pitchFamily="34" charset="0"/>
              </a:rPr>
              <a:t>For you </a:t>
            </a:r>
            <a:r>
              <a:rPr lang="en-GB" b="1" u="sng">
                <a:latin typeface="Century Gothic" panose="020B0502020202020204" pitchFamily="34" charset="0"/>
              </a:rPr>
              <a:t>to take…</a:t>
            </a:r>
            <a:endParaRPr lang="en-GB" b="1" u="sng" dirty="0">
              <a:latin typeface="Century Gothic" panose="020B0502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DEDEFF3-8EA3-4526-8F28-8584A5C4202C}"/>
              </a:ext>
            </a:extLst>
          </p:cNvPr>
          <p:cNvSpPr txBox="1"/>
          <p:nvPr/>
        </p:nvSpPr>
        <p:spPr>
          <a:xfrm>
            <a:off x="1696825" y="2177592"/>
            <a:ext cx="635366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-Sounds and the rhymes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-Comprehension questions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 panose="020B0502020202020204" pitchFamily="34" charset="0"/>
              </a:rPr>
              <a:t>I shall put the PPT on our class page</a:t>
            </a:r>
          </a:p>
        </p:txBody>
      </p:sp>
    </p:spTree>
    <p:extLst>
      <p:ext uri="{BB962C8B-B14F-4D97-AF65-F5344CB8AC3E}">
        <p14:creationId xmlns:p14="http://schemas.microsoft.com/office/powerpoint/2010/main" val="12139115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4BF61-62F6-946D-9022-278631EC4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2183511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18" ma:contentTypeDescription="Create a new document." ma:contentTypeScope="" ma:versionID="8c9d71b9300a67ff1732433a4020e6c8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2d39d52d9597ee828b5844742f565a93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2d3a1e4-7586-423d-b78a-ecec02d7591f" xsi:nil="true"/>
    <lcf76f155ced4ddcb4097134ff3c332f xmlns="33d67b07-7219-47a6-affa-1c07ef1012e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7FD1903-BAD1-4731-90A6-C6638096EF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d67b07-7219-47a6-affa-1c07ef1012ef"/>
    <ds:schemaRef ds:uri="32d3a1e4-7586-423d-b78a-ecec02d759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A0B64CA-CF27-4518-85B6-C2705B4425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AE0979-3EAB-4C1F-8B88-14293B9B445B}">
  <ds:schemaRefs>
    <ds:schemaRef ds:uri="http://schemas.microsoft.com/office/2006/documentManagement/types"/>
    <ds:schemaRef ds:uri="33d67b07-7219-47a6-affa-1c07ef1012ef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infopath/2007/PartnerControls"/>
    <ds:schemaRef ds:uri="32d3a1e4-7586-423d-b78a-ecec02d7591f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731</TotalTime>
  <Words>871</Words>
  <Application>Microsoft Office PowerPoint</Application>
  <PresentationFormat>Widescreen</PresentationFormat>
  <Paragraphs>95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League Spartan</vt:lpstr>
      <vt:lpstr>Montserrat</vt:lpstr>
      <vt:lpstr>Montserrat Bold</vt:lpstr>
      <vt:lpstr>Montserrat Bold Italics</vt:lpstr>
      <vt:lpstr>Office Theme</vt:lpstr>
      <vt:lpstr>Welcome to our Parent Reading Workshop  24.9.24</vt:lpstr>
      <vt:lpstr>PowerPoint Presentation</vt:lpstr>
      <vt:lpstr>PowerPoint Presentation</vt:lpstr>
      <vt:lpstr>Reading from an early age and securing phonics </vt:lpstr>
      <vt:lpstr>What is fluency and why is it important? </vt:lpstr>
      <vt:lpstr>Phonics</vt:lpstr>
      <vt:lpstr>Special friends, Fred talk, read the word</vt:lpstr>
      <vt:lpstr>Special friends, Fred talk, read the word</vt:lpstr>
      <vt:lpstr>Phonics</vt:lpstr>
      <vt:lpstr>Other ways you can help build fluency at home…</vt:lpstr>
      <vt:lpstr>What is comprehension? </vt:lpstr>
      <vt:lpstr>Teaching comprehension</vt:lpstr>
      <vt:lpstr>PowerPoint Presentation</vt:lpstr>
      <vt:lpstr>PowerPoint Presentation</vt:lpstr>
      <vt:lpstr>For you to take…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Parent Reading Workshop</dc:title>
  <dc:creator>Shahbaz Ali</dc:creator>
  <cp:lastModifiedBy>Sarah Anderson</cp:lastModifiedBy>
  <cp:revision>5</cp:revision>
  <dcterms:created xsi:type="dcterms:W3CDTF">2024-01-30T08:04:51Z</dcterms:created>
  <dcterms:modified xsi:type="dcterms:W3CDTF">2024-09-24T14:42:58Z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  <property fmtid="{D5CDD505-2E9C-101B-9397-08002B2CF9AE}" pid="3" name="MediaServiceImageTags">
    <vt:lpwstr/>
  </property>
</Properties>
</file>