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384" r:id="rId5"/>
    <p:sldId id="306" r:id="rId6"/>
    <p:sldId id="381" r:id="rId7"/>
    <p:sldId id="386" r:id="rId8"/>
    <p:sldId id="308" r:id="rId9"/>
    <p:sldId id="329" r:id="rId10"/>
    <p:sldId id="374" r:id="rId11"/>
    <p:sldId id="324" r:id="rId12"/>
    <p:sldId id="355" r:id="rId13"/>
    <p:sldId id="383" r:id="rId14"/>
    <p:sldId id="31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756"/>
    <a:srgbClr val="B7E1B5"/>
    <a:srgbClr val="7FD8E6"/>
    <a:srgbClr val="FFF8E6"/>
    <a:srgbClr val="1D619C"/>
    <a:srgbClr val="6FC36C"/>
    <a:srgbClr val="616160"/>
    <a:srgbClr val="00B2CE"/>
    <a:srgbClr val="FEF8E8"/>
    <a:srgbClr val="F6B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205B22-7A17-4D7B-B6BF-1A8734D741D8}" v="58" dt="2023-02-23T12:23:20.6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86" autoAdjust="0"/>
    <p:restoredTop sz="93004" autoAdjust="0"/>
  </p:normalViewPr>
  <p:slideViewPr>
    <p:cSldViewPr snapToGrid="0">
      <p:cViewPr varScale="1">
        <p:scale>
          <a:sx n="114" d="100"/>
          <a:sy n="114" d="100"/>
        </p:scale>
        <p:origin x="444" y="114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D8078-5461-48CC-8784-665F976DC0B7}" type="datetimeFigureOut">
              <a:rPr lang="en-GB" smtClean="0"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41279-0F3B-412E-B950-FF219738D94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2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8551041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DE18CB6-11F8-B30E-1D40-3773CA4B3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B3D94501-A083-52A8-C2DF-B5E1D630F50B}"/>
              </a:ext>
            </a:extLst>
          </p:cNvPr>
          <p:cNvSpPr txBox="1">
            <a:spLocks/>
          </p:cNvSpPr>
          <p:nvPr/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800" b="1" dirty="0">
                <a:solidFill>
                  <a:schemeClr val="bg1"/>
                </a:solidFill>
              </a:rPr>
              <a:t>S37 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113D88A9-C792-60A2-0768-53D4C995708D}"/>
              </a:ext>
            </a:extLst>
          </p:cNvPr>
          <p:cNvSpPr txBox="1">
            <a:spLocks/>
          </p:cNvSpPr>
          <p:nvPr/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 anchor="ctr" anchorCtr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3200" b="1" dirty="0">
                <a:solidFill>
                  <a:srgbClr val="1D619C"/>
                </a:solidFill>
              </a:rPr>
              <a:t>Common exception words  Pack 1</a:t>
            </a:r>
          </a:p>
        </p:txBody>
      </p:sp>
    </p:spTree>
    <p:extLst>
      <p:ext uri="{BB962C8B-B14F-4D97-AF65-F5344CB8AC3E}">
        <p14:creationId xmlns:p14="http://schemas.microsoft.com/office/powerpoint/2010/main" val="1741244529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A8DDC5-A3FC-0035-8536-C5AA10AE0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DCEA89-9FE9-60AF-CDA6-8EE78D3C3C42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start with a question about common exception words and silent letters, which is linked to the new learning later in this lesson.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1115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28DBAEA-0D9F-DEAB-04AE-84A01ECDB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13" name="Table 3">
            <a:extLst>
              <a:ext uri="{FF2B5EF4-FFF2-40B4-BE49-F238E27FC236}">
                <a16:creationId xmlns:a16="http://schemas.microsoft.com/office/drawing/2014/main" id="{0E8FE803-4253-8FCB-7B95-65B24B929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738527"/>
              </p:ext>
            </p:extLst>
          </p:nvPr>
        </p:nvGraphicFramePr>
        <p:xfrm>
          <a:off x="1687992" y="1378005"/>
          <a:ext cx="144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4268660980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p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solidFill>
                            <a:schemeClr val="tx1"/>
                          </a:solidFill>
                        </a:rPr>
                        <a:t>i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08203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FC78F59-C6D6-8AF9-5E1B-5E8617666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871609"/>
              </p:ext>
            </p:extLst>
          </p:nvPr>
        </p:nvGraphicFramePr>
        <p:xfrm>
          <a:off x="9090988" y="1378005"/>
          <a:ext cx="144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4268660980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f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08203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502AA16-411B-08AD-0084-1EBB27B344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674666"/>
              </p:ext>
            </p:extLst>
          </p:nvPr>
        </p:nvGraphicFramePr>
        <p:xfrm>
          <a:off x="5616000" y="1618005"/>
          <a:ext cx="960000" cy="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</a:tbl>
          </a:graphicData>
        </a:graphic>
      </p:graphicFrame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AF72E20A-8045-A516-78AC-733B145308BE}"/>
              </a:ext>
            </a:extLst>
          </p:cNvPr>
          <p:cNvCxnSpPr/>
          <p:nvPr/>
        </p:nvCxnSpPr>
        <p:spPr>
          <a:xfrm>
            <a:off x="8195957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B8D840D-B578-5E3A-E3CB-15E881167515}"/>
              </a:ext>
            </a:extLst>
          </p:cNvPr>
          <p:cNvCxnSpPr/>
          <p:nvPr/>
        </p:nvCxnSpPr>
        <p:spPr>
          <a:xfrm>
            <a:off x="8567195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95C9670-B659-7F52-66DA-40A001FA1DD5}"/>
              </a:ext>
            </a:extLst>
          </p:cNvPr>
          <p:cNvCxnSpPr/>
          <p:nvPr/>
        </p:nvCxnSpPr>
        <p:spPr>
          <a:xfrm>
            <a:off x="8938433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E8CA181-18D9-A7D3-51F3-865D26E46CD7}"/>
              </a:ext>
            </a:extLst>
          </p:cNvPr>
          <p:cNvCxnSpPr/>
          <p:nvPr/>
        </p:nvCxnSpPr>
        <p:spPr>
          <a:xfrm>
            <a:off x="9309671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BAAE374-1ED1-67B1-A805-DA0AA26B0E03}"/>
              </a:ext>
            </a:extLst>
          </p:cNvPr>
          <p:cNvCxnSpPr/>
          <p:nvPr/>
        </p:nvCxnSpPr>
        <p:spPr>
          <a:xfrm>
            <a:off x="9680909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B0C2368-64F8-D486-E9D1-2CB98F1DC052}"/>
              </a:ext>
            </a:extLst>
          </p:cNvPr>
          <p:cNvCxnSpPr/>
          <p:nvPr/>
        </p:nvCxnSpPr>
        <p:spPr>
          <a:xfrm>
            <a:off x="10052147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F158D1A1-38AE-38EA-0953-AE8CDCC61D4F}"/>
              </a:ext>
            </a:extLst>
          </p:cNvPr>
          <p:cNvCxnSpPr/>
          <p:nvPr/>
        </p:nvCxnSpPr>
        <p:spPr>
          <a:xfrm>
            <a:off x="10423385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6229687-8205-56E1-DB23-5F016E02EC84}"/>
              </a:ext>
            </a:extLst>
          </p:cNvPr>
          <p:cNvCxnSpPr/>
          <p:nvPr/>
        </p:nvCxnSpPr>
        <p:spPr>
          <a:xfrm>
            <a:off x="10794623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57C8FC4-0613-781C-4F70-77DAAFF790F7}"/>
              </a:ext>
            </a:extLst>
          </p:cNvPr>
          <p:cNvCxnSpPr/>
          <p:nvPr/>
        </p:nvCxnSpPr>
        <p:spPr>
          <a:xfrm>
            <a:off x="11165858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63F2F78F-F1F4-7C0E-AA9C-829BB1EB4E5D}"/>
              </a:ext>
            </a:extLst>
          </p:cNvPr>
          <p:cNvSpPr txBox="1"/>
          <p:nvPr/>
        </p:nvSpPr>
        <p:spPr>
          <a:xfrm>
            <a:off x="8159397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t</a:t>
            </a:r>
            <a:endParaRPr lang="en-GB" sz="2000" b="1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75F12-6B94-415F-4ED9-674EA4BC4D81}"/>
              </a:ext>
            </a:extLst>
          </p:cNvPr>
          <p:cNvSpPr txBox="1"/>
          <p:nvPr/>
        </p:nvSpPr>
        <p:spPr>
          <a:xfrm>
            <a:off x="11137458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e</a:t>
            </a:r>
            <a:endParaRPr lang="en-GB" sz="2000" b="1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896CC32-0CDD-D7C3-A8D4-4A6A52FE6DD7}"/>
              </a:ext>
            </a:extLst>
          </p:cNvPr>
          <p:cNvSpPr txBox="1"/>
          <p:nvPr/>
        </p:nvSpPr>
        <p:spPr>
          <a:xfrm>
            <a:off x="10028486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f</a:t>
            </a:r>
            <a:endParaRPr lang="en-GB" sz="2000" b="1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5680168-F10A-2C1B-3254-19808D9FAB2F}"/>
              </a:ext>
            </a:extLst>
          </p:cNvPr>
          <p:cNvCxnSpPr/>
          <p:nvPr/>
        </p:nvCxnSpPr>
        <p:spPr>
          <a:xfrm>
            <a:off x="5409006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157FDDB-ECFE-8632-59FE-8E8992E03996}"/>
              </a:ext>
            </a:extLst>
          </p:cNvPr>
          <p:cNvCxnSpPr/>
          <p:nvPr/>
        </p:nvCxnSpPr>
        <p:spPr>
          <a:xfrm>
            <a:off x="5780244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2323F47-97D3-6159-7422-8D96498E36B1}"/>
              </a:ext>
            </a:extLst>
          </p:cNvPr>
          <p:cNvCxnSpPr/>
          <p:nvPr/>
        </p:nvCxnSpPr>
        <p:spPr>
          <a:xfrm>
            <a:off x="6151482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B08CD59-5B49-91E3-2739-A065E67CD35B}"/>
              </a:ext>
            </a:extLst>
          </p:cNvPr>
          <p:cNvCxnSpPr/>
          <p:nvPr/>
        </p:nvCxnSpPr>
        <p:spPr>
          <a:xfrm>
            <a:off x="6522720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29435782-4833-588E-57A7-6ABB83F814F0}"/>
              </a:ext>
            </a:extLst>
          </p:cNvPr>
          <p:cNvSpPr txBox="1"/>
          <p:nvPr/>
        </p:nvSpPr>
        <p:spPr>
          <a:xfrm>
            <a:off x="5743684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o</a:t>
            </a:r>
            <a:endParaRPr lang="en-GB" sz="20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0C0A70F-918A-AB88-5F7C-A76B57F2995C}"/>
              </a:ext>
            </a:extLst>
          </p:cNvPr>
          <p:cNvSpPr txBox="1"/>
          <p:nvPr/>
        </p:nvSpPr>
        <p:spPr>
          <a:xfrm>
            <a:off x="6499428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r</a:t>
            </a:r>
            <a:endParaRPr lang="en-GB" sz="2000" b="1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7AE342-6F28-BA0B-2639-BF33385E6E27}"/>
              </a:ext>
            </a:extLst>
          </p:cNvPr>
          <p:cNvCxnSpPr/>
          <p:nvPr/>
        </p:nvCxnSpPr>
        <p:spPr>
          <a:xfrm>
            <a:off x="802823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409BBBC-AB8F-C23C-6FCD-01EEA56F799E}"/>
              </a:ext>
            </a:extLst>
          </p:cNvPr>
          <p:cNvCxnSpPr/>
          <p:nvPr/>
        </p:nvCxnSpPr>
        <p:spPr>
          <a:xfrm>
            <a:off x="1174061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2188FF2-C96D-FC93-B61B-84D706768945}"/>
              </a:ext>
            </a:extLst>
          </p:cNvPr>
          <p:cNvCxnSpPr/>
          <p:nvPr/>
        </p:nvCxnSpPr>
        <p:spPr>
          <a:xfrm>
            <a:off x="1545299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F4952B9-D77F-C50F-929E-668A310E6843}"/>
              </a:ext>
            </a:extLst>
          </p:cNvPr>
          <p:cNvCxnSpPr/>
          <p:nvPr/>
        </p:nvCxnSpPr>
        <p:spPr>
          <a:xfrm>
            <a:off x="1916537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1D31C43-24BB-C622-C7E2-5EB8FBEA4662}"/>
              </a:ext>
            </a:extLst>
          </p:cNvPr>
          <p:cNvCxnSpPr/>
          <p:nvPr/>
        </p:nvCxnSpPr>
        <p:spPr>
          <a:xfrm>
            <a:off x="2287775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C73259F-55FE-1F2E-D5A5-A0508CCC559B}"/>
              </a:ext>
            </a:extLst>
          </p:cNvPr>
          <p:cNvCxnSpPr/>
          <p:nvPr/>
        </p:nvCxnSpPr>
        <p:spPr>
          <a:xfrm>
            <a:off x="2659013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D879D01-BA28-BFDA-BEB9-DF5AA364FEC6}"/>
              </a:ext>
            </a:extLst>
          </p:cNvPr>
          <p:cNvCxnSpPr/>
          <p:nvPr/>
        </p:nvCxnSpPr>
        <p:spPr>
          <a:xfrm>
            <a:off x="3030251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79FDF7F-9F4A-ED42-4B9D-BF35E9B8A702}"/>
              </a:ext>
            </a:extLst>
          </p:cNvPr>
          <p:cNvCxnSpPr/>
          <p:nvPr/>
        </p:nvCxnSpPr>
        <p:spPr>
          <a:xfrm>
            <a:off x="3401489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7CCE841-5153-2F81-CBB2-46FF076970C4}"/>
              </a:ext>
            </a:extLst>
          </p:cNvPr>
          <p:cNvCxnSpPr/>
          <p:nvPr/>
        </p:nvCxnSpPr>
        <p:spPr>
          <a:xfrm>
            <a:off x="3772724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A8524A62-A172-37A5-0707-E83924349702}"/>
              </a:ext>
            </a:extLst>
          </p:cNvPr>
          <p:cNvSpPr txBox="1"/>
          <p:nvPr/>
        </p:nvSpPr>
        <p:spPr>
          <a:xfrm>
            <a:off x="766263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i</a:t>
            </a:r>
            <a:endParaRPr lang="en-GB" sz="200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B09960E-4FBF-C2C9-B0D3-90B00C4D8C83}"/>
              </a:ext>
            </a:extLst>
          </p:cNvPr>
          <p:cNvSpPr txBox="1"/>
          <p:nvPr/>
        </p:nvSpPr>
        <p:spPr>
          <a:xfrm>
            <a:off x="3736164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t</a:t>
            </a:r>
            <a:endParaRPr lang="en-GB" sz="2000" b="1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E9226748-3F12-CB1E-9B55-C7E20865141C}"/>
              </a:ext>
            </a:extLst>
          </p:cNvPr>
          <p:cNvSpPr txBox="1"/>
          <p:nvPr/>
        </p:nvSpPr>
        <p:spPr>
          <a:xfrm>
            <a:off x="1518291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p</a:t>
            </a:r>
            <a:endParaRPr lang="en-GB" sz="2000" b="1" dirty="0"/>
          </a:p>
        </p:txBody>
      </p:sp>
      <p:graphicFrame>
        <p:nvGraphicFramePr>
          <p:cNvPr id="84" name="Table 83">
            <a:extLst>
              <a:ext uri="{FF2B5EF4-FFF2-40B4-BE49-F238E27FC236}">
                <a16:creationId xmlns:a16="http://schemas.microsoft.com/office/drawing/2014/main" id="{D8E94A2E-0C6A-675D-BD6B-D9E3A276A0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982596"/>
              </p:ext>
            </p:extLst>
          </p:nvPr>
        </p:nvGraphicFramePr>
        <p:xfrm>
          <a:off x="3637215" y="4030486"/>
          <a:ext cx="144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4268660980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g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d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082035"/>
                  </a:ext>
                </a:extLst>
              </a:tr>
            </a:tbl>
          </a:graphicData>
        </a:graphic>
      </p:graphicFrame>
      <p:graphicFrame>
        <p:nvGraphicFramePr>
          <p:cNvPr id="85" name="Table 84">
            <a:extLst>
              <a:ext uri="{FF2B5EF4-FFF2-40B4-BE49-F238E27FC236}">
                <a16:creationId xmlns:a16="http://schemas.microsoft.com/office/drawing/2014/main" id="{D6D42F88-09AA-AB97-CE2D-B62BB5F36A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055694"/>
              </p:ext>
            </p:extLst>
          </p:nvPr>
        </p:nvGraphicFramePr>
        <p:xfrm>
          <a:off x="7450984" y="4257866"/>
          <a:ext cx="960000" cy="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b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</a:tbl>
          </a:graphicData>
        </a:graphic>
      </p:graphicFrame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69A63693-5A4F-B73C-3CA5-FF11DF87B10C}"/>
              </a:ext>
            </a:extLst>
          </p:cNvPr>
          <p:cNvCxnSpPr/>
          <p:nvPr/>
        </p:nvCxnSpPr>
        <p:spPr>
          <a:xfrm>
            <a:off x="2741184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21FADDFA-3544-0AF1-6A8E-A058ECC839BB}"/>
              </a:ext>
            </a:extLst>
          </p:cNvPr>
          <p:cNvCxnSpPr/>
          <p:nvPr/>
        </p:nvCxnSpPr>
        <p:spPr>
          <a:xfrm>
            <a:off x="3112422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D2347314-9D35-9C3F-D616-630F325E168D}"/>
              </a:ext>
            </a:extLst>
          </p:cNvPr>
          <p:cNvCxnSpPr/>
          <p:nvPr/>
        </p:nvCxnSpPr>
        <p:spPr>
          <a:xfrm>
            <a:off x="3483660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0EBCD693-030E-465D-CC94-72079E8E152A}"/>
              </a:ext>
            </a:extLst>
          </p:cNvPr>
          <p:cNvCxnSpPr/>
          <p:nvPr/>
        </p:nvCxnSpPr>
        <p:spPr>
          <a:xfrm>
            <a:off x="3854898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BA8D3362-AC80-62C5-4A95-3C9D9A8123D5}"/>
              </a:ext>
            </a:extLst>
          </p:cNvPr>
          <p:cNvCxnSpPr/>
          <p:nvPr/>
        </p:nvCxnSpPr>
        <p:spPr>
          <a:xfrm>
            <a:off x="4226136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B2665D89-401C-F78F-0DB2-419B70998C1A}"/>
              </a:ext>
            </a:extLst>
          </p:cNvPr>
          <p:cNvCxnSpPr/>
          <p:nvPr/>
        </p:nvCxnSpPr>
        <p:spPr>
          <a:xfrm>
            <a:off x="4597374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293DFA9D-D0A0-B556-5F45-02FEB0D43E11}"/>
              </a:ext>
            </a:extLst>
          </p:cNvPr>
          <p:cNvCxnSpPr/>
          <p:nvPr/>
        </p:nvCxnSpPr>
        <p:spPr>
          <a:xfrm>
            <a:off x="4968612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555C38A3-AFB5-AE89-B9B3-37D86B0589FE}"/>
              </a:ext>
            </a:extLst>
          </p:cNvPr>
          <p:cNvCxnSpPr/>
          <p:nvPr/>
        </p:nvCxnSpPr>
        <p:spPr>
          <a:xfrm>
            <a:off x="5339850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4C6ABB9A-00D6-9073-E90A-8341CDA66C35}"/>
              </a:ext>
            </a:extLst>
          </p:cNvPr>
          <p:cNvCxnSpPr/>
          <p:nvPr/>
        </p:nvCxnSpPr>
        <p:spPr>
          <a:xfrm>
            <a:off x="5711085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3AA0551D-7EA4-3083-EED3-507899C695EF}"/>
              </a:ext>
            </a:extLst>
          </p:cNvPr>
          <p:cNvSpPr txBox="1"/>
          <p:nvPr/>
        </p:nvSpPr>
        <p:spPr>
          <a:xfrm>
            <a:off x="2714784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k</a:t>
            </a:r>
            <a:endParaRPr lang="en-GB" sz="2000" b="1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56037A3-EFF6-3EB9-1121-E9BCE72ACFDF}"/>
              </a:ext>
            </a:extLst>
          </p:cNvPr>
          <p:cNvSpPr txBox="1"/>
          <p:nvPr/>
        </p:nvSpPr>
        <p:spPr>
          <a:xfrm>
            <a:off x="3818338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</a:t>
            </a:r>
            <a:endParaRPr lang="en-GB" sz="2000" b="1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FE6A4940-7A93-4701-A585-52B0CD20C060}"/>
              </a:ext>
            </a:extLst>
          </p:cNvPr>
          <p:cNvSpPr txBox="1"/>
          <p:nvPr/>
        </p:nvSpPr>
        <p:spPr>
          <a:xfrm>
            <a:off x="5674525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e</a:t>
            </a:r>
            <a:endParaRPr lang="en-GB" sz="2000" b="1" dirty="0"/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B9CBFA2D-C756-C3C8-1A51-7CF65FE52288}"/>
              </a:ext>
            </a:extLst>
          </p:cNvPr>
          <p:cNvCxnSpPr/>
          <p:nvPr/>
        </p:nvCxnSpPr>
        <p:spPr>
          <a:xfrm>
            <a:off x="7255499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2E966605-6C9C-EC6B-E198-6582973876F4}"/>
              </a:ext>
            </a:extLst>
          </p:cNvPr>
          <p:cNvCxnSpPr/>
          <p:nvPr/>
        </p:nvCxnSpPr>
        <p:spPr>
          <a:xfrm>
            <a:off x="7626737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2B1629C-0D3E-2086-7715-31EC49171FB3}"/>
              </a:ext>
            </a:extLst>
          </p:cNvPr>
          <p:cNvCxnSpPr/>
          <p:nvPr/>
        </p:nvCxnSpPr>
        <p:spPr>
          <a:xfrm>
            <a:off x="7997975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A2219609-F9A2-57FF-D125-4B4F7AD1C024}"/>
              </a:ext>
            </a:extLst>
          </p:cNvPr>
          <p:cNvCxnSpPr/>
          <p:nvPr/>
        </p:nvCxnSpPr>
        <p:spPr>
          <a:xfrm>
            <a:off x="8369213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812AE788-5BC2-A2A0-CD90-E3329B59C4DF}"/>
              </a:ext>
            </a:extLst>
          </p:cNvPr>
          <p:cNvSpPr txBox="1"/>
          <p:nvPr/>
        </p:nvSpPr>
        <p:spPr>
          <a:xfrm>
            <a:off x="7221621" y="557249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b</a:t>
            </a:r>
            <a:endParaRPr lang="en-GB" sz="2000" b="1" dirty="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9DA0D310-D7D5-8CA5-0124-7BB7EED309E9}"/>
              </a:ext>
            </a:extLst>
          </p:cNvPr>
          <p:cNvSpPr txBox="1"/>
          <p:nvPr/>
        </p:nvSpPr>
        <p:spPr>
          <a:xfrm>
            <a:off x="7955335" y="557249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</a:t>
            </a:r>
            <a:endParaRPr lang="en-GB" sz="20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48C138-F624-E6D2-7277-B1AF7AB7FAE7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Use the letters in each grid to spell a common exception word or word which includes a silent letter. Some letters have been put in already to help you. 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2737747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Picture 94">
            <a:extLst>
              <a:ext uri="{FF2B5EF4-FFF2-40B4-BE49-F238E27FC236}">
                <a16:creationId xmlns:a16="http://schemas.microsoft.com/office/drawing/2014/main" id="{05A5A6EF-FB0F-4531-4802-7F4F4B8C4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13" name="Table 3">
            <a:extLst>
              <a:ext uri="{FF2B5EF4-FFF2-40B4-BE49-F238E27FC236}">
                <a16:creationId xmlns:a16="http://schemas.microsoft.com/office/drawing/2014/main" id="{0E8FE803-4253-8FCB-7B95-65B24B9294AA}"/>
              </a:ext>
            </a:extLst>
          </p:cNvPr>
          <p:cNvGraphicFramePr>
            <a:graphicFrameLocks noGrp="1"/>
          </p:cNvGraphicFramePr>
          <p:nvPr/>
        </p:nvGraphicFramePr>
        <p:xfrm>
          <a:off x="1687992" y="1378005"/>
          <a:ext cx="144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4268660980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p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solidFill>
                            <a:schemeClr val="tx1"/>
                          </a:solidFill>
                        </a:rPr>
                        <a:t>i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08203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B79FDF0-78A3-D9FE-8FBA-B21A0C2757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780389"/>
              </p:ext>
            </p:extLst>
          </p:nvPr>
        </p:nvGraphicFramePr>
        <p:xfrm>
          <a:off x="3637215" y="4030486"/>
          <a:ext cx="144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4268660980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g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d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08203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70B1E7C-EDE1-5019-DCDD-786491C68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720090"/>
              </p:ext>
            </p:extLst>
          </p:nvPr>
        </p:nvGraphicFramePr>
        <p:xfrm>
          <a:off x="7450984" y="4257866"/>
          <a:ext cx="960000" cy="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b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FC78F59-C6D6-8AF9-5E1B-5E86176664F8}"/>
              </a:ext>
            </a:extLst>
          </p:cNvPr>
          <p:cNvGraphicFramePr>
            <a:graphicFrameLocks noGrp="1"/>
          </p:cNvGraphicFramePr>
          <p:nvPr/>
        </p:nvGraphicFramePr>
        <p:xfrm>
          <a:off x="9090988" y="1378005"/>
          <a:ext cx="144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4268660980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f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08203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502AA16-411B-08AD-0084-1EBB27B344F0}"/>
              </a:ext>
            </a:extLst>
          </p:cNvPr>
          <p:cNvGraphicFramePr>
            <a:graphicFrameLocks noGrp="1"/>
          </p:cNvGraphicFramePr>
          <p:nvPr/>
        </p:nvGraphicFramePr>
        <p:xfrm>
          <a:off x="5616000" y="1618005"/>
          <a:ext cx="960000" cy="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000">
                  <a:extLst>
                    <a:ext uri="{9D8B030D-6E8A-4147-A177-3AD203B41FA5}">
                      <a16:colId xmlns:a16="http://schemas.microsoft.com/office/drawing/2014/main" val="3045362152"/>
                    </a:ext>
                  </a:extLst>
                </a:gridCol>
                <a:gridCol w="480000">
                  <a:extLst>
                    <a:ext uri="{9D8B030D-6E8A-4147-A177-3AD203B41FA5}">
                      <a16:colId xmlns:a16="http://schemas.microsoft.com/office/drawing/2014/main" val="2100582295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02485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 marL="0" marR="0" marT="0" marB="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3964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7AE342-6F28-BA0B-2639-BF33385E6E27}"/>
              </a:ext>
            </a:extLst>
          </p:cNvPr>
          <p:cNvCxnSpPr/>
          <p:nvPr/>
        </p:nvCxnSpPr>
        <p:spPr>
          <a:xfrm>
            <a:off x="803056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409BBBC-AB8F-C23C-6FCD-01EEA56F799E}"/>
              </a:ext>
            </a:extLst>
          </p:cNvPr>
          <p:cNvCxnSpPr/>
          <p:nvPr/>
        </p:nvCxnSpPr>
        <p:spPr>
          <a:xfrm>
            <a:off x="1174294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2188FF2-C96D-FC93-B61B-84D706768945}"/>
              </a:ext>
            </a:extLst>
          </p:cNvPr>
          <p:cNvCxnSpPr/>
          <p:nvPr/>
        </p:nvCxnSpPr>
        <p:spPr>
          <a:xfrm>
            <a:off x="1545532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F4952B9-D77F-C50F-929E-668A310E6843}"/>
              </a:ext>
            </a:extLst>
          </p:cNvPr>
          <p:cNvCxnSpPr/>
          <p:nvPr/>
        </p:nvCxnSpPr>
        <p:spPr>
          <a:xfrm>
            <a:off x="1916770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1D31C43-24BB-C622-C7E2-5EB8FBEA4662}"/>
              </a:ext>
            </a:extLst>
          </p:cNvPr>
          <p:cNvCxnSpPr/>
          <p:nvPr/>
        </p:nvCxnSpPr>
        <p:spPr>
          <a:xfrm>
            <a:off x="2288008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C73259F-55FE-1F2E-D5A5-A0508CCC559B}"/>
              </a:ext>
            </a:extLst>
          </p:cNvPr>
          <p:cNvCxnSpPr/>
          <p:nvPr/>
        </p:nvCxnSpPr>
        <p:spPr>
          <a:xfrm>
            <a:off x="2659246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D879D01-BA28-BFDA-BEB9-DF5AA364FEC6}"/>
              </a:ext>
            </a:extLst>
          </p:cNvPr>
          <p:cNvCxnSpPr/>
          <p:nvPr/>
        </p:nvCxnSpPr>
        <p:spPr>
          <a:xfrm>
            <a:off x="3030484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79FDF7F-9F4A-ED42-4B9D-BF35E9B8A702}"/>
              </a:ext>
            </a:extLst>
          </p:cNvPr>
          <p:cNvCxnSpPr/>
          <p:nvPr/>
        </p:nvCxnSpPr>
        <p:spPr>
          <a:xfrm>
            <a:off x="3401722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7CCE841-5153-2F81-CBB2-46FF076970C4}"/>
              </a:ext>
            </a:extLst>
          </p:cNvPr>
          <p:cNvCxnSpPr/>
          <p:nvPr/>
        </p:nvCxnSpPr>
        <p:spPr>
          <a:xfrm>
            <a:off x="3772957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A8524A62-A172-37A5-0707-E83924349702}"/>
              </a:ext>
            </a:extLst>
          </p:cNvPr>
          <p:cNvSpPr txBox="1"/>
          <p:nvPr/>
        </p:nvSpPr>
        <p:spPr>
          <a:xfrm>
            <a:off x="766496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i</a:t>
            </a:r>
            <a:endParaRPr lang="en-GB" sz="200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B09960E-4FBF-C2C9-B0D3-90B00C4D8C83}"/>
              </a:ext>
            </a:extLst>
          </p:cNvPr>
          <p:cNvSpPr txBox="1"/>
          <p:nvPr/>
        </p:nvSpPr>
        <p:spPr>
          <a:xfrm>
            <a:off x="3736397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t</a:t>
            </a:r>
            <a:endParaRPr lang="en-GB" sz="2000" b="1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E9226748-3F12-CB1E-9B55-C7E20865141C}"/>
              </a:ext>
            </a:extLst>
          </p:cNvPr>
          <p:cNvSpPr txBox="1"/>
          <p:nvPr/>
        </p:nvSpPr>
        <p:spPr>
          <a:xfrm>
            <a:off x="1518524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p</a:t>
            </a:r>
            <a:endParaRPr lang="en-GB" sz="2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6FC9B7-E0C7-26D7-0E55-86C013C904EF}"/>
              </a:ext>
            </a:extLst>
          </p:cNvPr>
          <p:cNvSpPr txBox="1"/>
          <p:nvPr/>
        </p:nvSpPr>
        <p:spPr>
          <a:xfrm>
            <a:off x="1161743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m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3061F8-9D53-36BE-D161-40CD5CD2A465}"/>
              </a:ext>
            </a:extLst>
          </p:cNvPr>
          <p:cNvSpPr txBox="1"/>
          <p:nvPr/>
        </p:nvSpPr>
        <p:spPr>
          <a:xfrm>
            <a:off x="1893716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o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0D868E-9881-F079-29DB-6A2995474594}"/>
              </a:ext>
            </a:extLst>
          </p:cNvPr>
          <p:cNvSpPr txBox="1"/>
          <p:nvPr/>
        </p:nvSpPr>
        <p:spPr>
          <a:xfrm>
            <a:off x="2645744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t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B642AB-C5DF-52BF-C8ED-A5C1B3FE93B2}"/>
              </a:ext>
            </a:extLst>
          </p:cNvPr>
          <p:cNvSpPr txBox="1"/>
          <p:nvPr/>
        </p:nvSpPr>
        <p:spPr>
          <a:xfrm>
            <a:off x="2288963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r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5C5DC6-2716-90A3-192B-4E2F0F2F4792}"/>
              </a:ext>
            </a:extLst>
          </p:cNvPr>
          <p:cNvSpPr txBox="1"/>
          <p:nvPr/>
        </p:nvSpPr>
        <p:spPr>
          <a:xfrm>
            <a:off x="2993447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a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0A7BAA8-1AE5-053E-514B-DEB3B4D13D87}"/>
              </a:ext>
            </a:extLst>
          </p:cNvPr>
          <p:cNvSpPr txBox="1"/>
          <p:nvPr/>
        </p:nvSpPr>
        <p:spPr>
          <a:xfrm>
            <a:off x="3388694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n</a:t>
            </a:r>
            <a:endParaRPr lang="en-GB" sz="2000" b="1" dirty="0">
              <a:solidFill>
                <a:srgbClr val="F76756"/>
              </a:solidFill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5680168-F10A-2C1B-3254-19808D9FAB2F}"/>
              </a:ext>
            </a:extLst>
          </p:cNvPr>
          <p:cNvCxnSpPr/>
          <p:nvPr/>
        </p:nvCxnSpPr>
        <p:spPr>
          <a:xfrm>
            <a:off x="5409006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157FDDB-ECFE-8632-59FE-8E8992E03996}"/>
              </a:ext>
            </a:extLst>
          </p:cNvPr>
          <p:cNvCxnSpPr/>
          <p:nvPr/>
        </p:nvCxnSpPr>
        <p:spPr>
          <a:xfrm>
            <a:off x="5780244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2323F47-97D3-6159-7422-8D96498E36B1}"/>
              </a:ext>
            </a:extLst>
          </p:cNvPr>
          <p:cNvCxnSpPr/>
          <p:nvPr/>
        </p:nvCxnSpPr>
        <p:spPr>
          <a:xfrm>
            <a:off x="6151482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B08CD59-5B49-91E3-2739-A065E67CD35B}"/>
              </a:ext>
            </a:extLst>
          </p:cNvPr>
          <p:cNvCxnSpPr/>
          <p:nvPr/>
        </p:nvCxnSpPr>
        <p:spPr>
          <a:xfrm>
            <a:off x="6522720" y="3312160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29435782-4833-588E-57A7-6ABB83F814F0}"/>
              </a:ext>
            </a:extLst>
          </p:cNvPr>
          <p:cNvSpPr txBox="1"/>
          <p:nvPr/>
        </p:nvSpPr>
        <p:spPr>
          <a:xfrm>
            <a:off x="5743684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o</a:t>
            </a:r>
            <a:endParaRPr lang="en-GB" sz="20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0C0A70F-918A-AB88-5F7C-A76B57F2995C}"/>
              </a:ext>
            </a:extLst>
          </p:cNvPr>
          <p:cNvSpPr txBox="1"/>
          <p:nvPr/>
        </p:nvSpPr>
        <p:spPr>
          <a:xfrm>
            <a:off x="6499428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r</a:t>
            </a:r>
            <a:endParaRPr lang="en-GB" sz="200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B392B91-C5DE-23BD-3E26-DA4F46582DC6}"/>
              </a:ext>
            </a:extLst>
          </p:cNvPr>
          <p:cNvSpPr txBox="1"/>
          <p:nvPr/>
        </p:nvSpPr>
        <p:spPr>
          <a:xfrm>
            <a:off x="5359178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h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D66CAA-0DF5-9EF7-2A96-83B35BED8347}"/>
              </a:ext>
            </a:extLst>
          </p:cNvPr>
          <p:cNvSpPr txBox="1"/>
          <p:nvPr/>
        </p:nvSpPr>
        <p:spPr>
          <a:xfrm>
            <a:off x="6112183" y="2962046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u</a:t>
            </a:r>
            <a:endParaRPr lang="en-GB" sz="2000" b="1" dirty="0">
              <a:solidFill>
                <a:srgbClr val="F76756"/>
              </a:solidFill>
            </a:endParaRP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AF72E20A-8045-A516-78AC-733B145308BE}"/>
              </a:ext>
            </a:extLst>
          </p:cNvPr>
          <p:cNvCxnSpPr/>
          <p:nvPr/>
        </p:nvCxnSpPr>
        <p:spPr>
          <a:xfrm>
            <a:off x="8191280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B8D840D-B578-5E3A-E3CB-15E881167515}"/>
              </a:ext>
            </a:extLst>
          </p:cNvPr>
          <p:cNvCxnSpPr/>
          <p:nvPr/>
        </p:nvCxnSpPr>
        <p:spPr>
          <a:xfrm>
            <a:off x="8562518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95C9670-B659-7F52-66DA-40A001FA1DD5}"/>
              </a:ext>
            </a:extLst>
          </p:cNvPr>
          <p:cNvCxnSpPr/>
          <p:nvPr/>
        </p:nvCxnSpPr>
        <p:spPr>
          <a:xfrm>
            <a:off x="8933756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E8CA181-18D9-A7D3-51F3-865D26E46CD7}"/>
              </a:ext>
            </a:extLst>
          </p:cNvPr>
          <p:cNvCxnSpPr/>
          <p:nvPr/>
        </p:nvCxnSpPr>
        <p:spPr>
          <a:xfrm>
            <a:off x="9304994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BAAE374-1ED1-67B1-A805-DA0AA26B0E03}"/>
              </a:ext>
            </a:extLst>
          </p:cNvPr>
          <p:cNvCxnSpPr/>
          <p:nvPr/>
        </p:nvCxnSpPr>
        <p:spPr>
          <a:xfrm>
            <a:off x="9676232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B0C2368-64F8-D486-E9D1-2CB98F1DC052}"/>
              </a:ext>
            </a:extLst>
          </p:cNvPr>
          <p:cNvCxnSpPr/>
          <p:nvPr/>
        </p:nvCxnSpPr>
        <p:spPr>
          <a:xfrm>
            <a:off x="10047470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F158D1A1-38AE-38EA-0953-AE8CDCC61D4F}"/>
              </a:ext>
            </a:extLst>
          </p:cNvPr>
          <p:cNvCxnSpPr/>
          <p:nvPr/>
        </p:nvCxnSpPr>
        <p:spPr>
          <a:xfrm>
            <a:off x="10418708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6229687-8205-56E1-DB23-5F016E02EC84}"/>
              </a:ext>
            </a:extLst>
          </p:cNvPr>
          <p:cNvCxnSpPr/>
          <p:nvPr/>
        </p:nvCxnSpPr>
        <p:spPr>
          <a:xfrm>
            <a:off x="10789946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57C8FC4-0613-781C-4F70-77DAAFF790F7}"/>
              </a:ext>
            </a:extLst>
          </p:cNvPr>
          <p:cNvCxnSpPr/>
          <p:nvPr/>
        </p:nvCxnSpPr>
        <p:spPr>
          <a:xfrm>
            <a:off x="11161181" y="3307989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63F2F78F-F1F4-7C0E-AA9C-829BB1EB4E5D}"/>
              </a:ext>
            </a:extLst>
          </p:cNvPr>
          <p:cNvSpPr txBox="1"/>
          <p:nvPr/>
        </p:nvSpPr>
        <p:spPr>
          <a:xfrm>
            <a:off x="8154720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t</a:t>
            </a:r>
            <a:endParaRPr lang="en-GB" sz="2000" b="1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75F12-6B94-415F-4ED9-674EA4BC4D81}"/>
              </a:ext>
            </a:extLst>
          </p:cNvPr>
          <p:cNvSpPr txBox="1"/>
          <p:nvPr/>
        </p:nvSpPr>
        <p:spPr>
          <a:xfrm>
            <a:off x="11132781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e</a:t>
            </a:r>
            <a:endParaRPr lang="en-GB" sz="2000" b="1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896CC32-0CDD-D7C3-A8D4-4A6A52FE6DD7}"/>
              </a:ext>
            </a:extLst>
          </p:cNvPr>
          <p:cNvSpPr txBox="1"/>
          <p:nvPr/>
        </p:nvSpPr>
        <p:spPr>
          <a:xfrm>
            <a:off x="10023809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f</a:t>
            </a:r>
            <a:endParaRPr lang="en-GB" sz="20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09516F-79E2-DE96-DEFC-D8BD68A6313F}"/>
              </a:ext>
            </a:extLst>
          </p:cNvPr>
          <p:cNvSpPr txBox="1"/>
          <p:nvPr/>
        </p:nvSpPr>
        <p:spPr>
          <a:xfrm>
            <a:off x="8531724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h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0D0D9F9-7DF9-0845-195F-8EAAAEC9EE28}"/>
              </a:ext>
            </a:extLst>
          </p:cNvPr>
          <p:cNvSpPr txBox="1"/>
          <p:nvPr/>
        </p:nvSpPr>
        <p:spPr>
          <a:xfrm>
            <a:off x="9283752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r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E3C837D-A75F-596F-C56A-CE8DDBC4A00A}"/>
              </a:ext>
            </a:extLst>
          </p:cNvPr>
          <p:cNvSpPr txBox="1"/>
          <p:nvPr/>
        </p:nvSpPr>
        <p:spPr>
          <a:xfrm>
            <a:off x="8926971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e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AAA5B71-96B1-70DB-8490-48DF43F3965C}"/>
              </a:ext>
            </a:extLst>
          </p:cNvPr>
          <p:cNvSpPr txBox="1"/>
          <p:nvPr/>
        </p:nvSpPr>
        <p:spPr>
          <a:xfrm>
            <a:off x="9631455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e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913D1B2-B077-0DB8-CDA8-085E9EAE77E1}"/>
              </a:ext>
            </a:extLst>
          </p:cNvPr>
          <p:cNvSpPr txBox="1"/>
          <p:nvPr/>
        </p:nvSpPr>
        <p:spPr>
          <a:xfrm>
            <a:off x="10363592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o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E6AEC29-024D-5481-7FF3-A7E454F9C4AE}"/>
              </a:ext>
            </a:extLst>
          </p:cNvPr>
          <p:cNvSpPr txBox="1"/>
          <p:nvPr/>
        </p:nvSpPr>
        <p:spPr>
          <a:xfrm>
            <a:off x="10758839" y="2957875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r</a:t>
            </a:r>
            <a:endParaRPr lang="en-GB" sz="2000" b="1" dirty="0">
              <a:solidFill>
                <a:srgbClr val="F76756"/>
              </a:solidFill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BAA7924-52A5-42E7-D6A5-3FFABE47164F}"/>
              </a:ext>
            </a:extLst>
          </p:cNvPr>
          <p:cNvCxnSpPr/>
          <p:nvPr/>
        </p:nvCxnSpPr>
        <p:spPr>
          <a:xfrm>
            <a:off x="2741184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749050C-601A-A0E2-20D3-64ADE5ADE937}"/>
              </a:ext>
            </a:extLst>
          </p:cNvPr>
          <p:cNvCxnSpPr/>
          <p:nvPr/>
        </p:nvCxnSpPr>
        <p:spPr>
          <a:xfrm>
            <a:off x="3112422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D333F72-0293-64F1-637A-D4FCA672B849}"/>
              </a:ext>
            </a:extLst>
          </p:cNvPr>
          <p:cNvCxnSpPr/>
          <p:nvPr/>
        </p:nvCxnSpPr>
        <p:spPr>
          <a:xfrm>
            <a:off x="3483660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50C245F-B525-F896-4CF4-60392F9FFF20}"/>
              </a:ext>
            </a:extLst>
          </p:cNvPr>
          <p:cNvCxnSpPr/>
          <p:nvPr/>
        </p:nvCxnSpPr>
        <p:spPr>
          <a:xfrm>
            <a:off x="3854898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8559BCA9-1D01-D55B-847F-CA1F95522B38}"/>
              </a:ext>
            </a:extLst>
          </p:cNvPr>
          <p:cNvCxnSpPr/>
          <p:nvPr/>
        </p:nvCxnSpPr>
        <p:spPr>
          <a:xfrm>
            <a:off x="4226136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E71A28BA-BD94-6D89-019B-CDEFB818056E}"/>
              </a:ext>
            </a:extLst>
          </p:cNvPr>
          <p:cNvCxnSpPr/>
          <p:nvPr/>
        </p:nvCxnSpPr>
        <p:spPr>
          <a:xfrm>
            <a:off x="4597374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A5C28128-3150-705F-0381-96187B6298BA}"/>
              </a:ext>
            </a:extLst>
          </p:cNvPr>
          <p:cNvCxnSpPr/>
          <p:nvPr/>
        </p:nvCxnSpPr>
        <p:spPr>
          <a:xfrm>
            <a:off x="4968612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723BAB1-5FBF-42D2-E9BB-70F9F718EB9E}"/>
              </a:ext>
            </a:extLst>
          </p:cNvPr>
          <p:cNvCxnSpPr/>
          <p:nvPr/>
        </p:nvCxnSpPr>
        <p:spPr>
          <a:xfrm>
            <a:off x="5339850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FFFC9949-47A5-F84D-F67D-A55E285C1510}"/>
              </a:ext>
            </a:extLst>
          </p:cNvPr>
          <p:cNvCxnSpPr/>
          <p:nvPr/>
        </p:nvCxnSpPr>
        <p:spPr>
          <a:xfrm>
            <a:off x="5711085" y="595474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CEED0805-F5EE-0B0D-8F01-B27780F0F97A}"/>
              </a:ext>
            </a:extLst>
          </p:cNvPr>
          <p:cNvSpPr txBox="1"/>
          <p:nvPr/>
        </p:nvSpPr>
        <p:spPr>
          <a:xfrm>
            <a:off x="2714784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k</a:t>
            </a:r>
            <a:endParaRPr lang="en-GB" sz="2000" b="1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1B7C45E0-F509-0A30-4A2D-6E6C57B8D618}"/>
              </a:ext>
            </a:extLst>
          </p:cNvPr>
          <p:cNvSpPr txBox="1"/>
          <p:nvPr/>
        </p:nvSpPr>
        <p:spPr>
          <a:xfrm>
            <a:off x="3818338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</a:t>
            </a:r>
            <a:endParaRPr lang="en-GB" sz="2000" b="1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72503D5-63C8-DB35-5D7A-0EA1D11BB00F}"/>
              </a:ext>
            </a:extLst>
          </p:cNvPr>
          <p:cNvSpPr txBox="1"/>
          <p:nvPr/>
        </p:nvSpPr>
        <p:spPr>
          <a:xfrm>
            <a:off x="5674525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e</a:t>
            </a:r>
            <a:endParaRPr lang="en-GB" sz="20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A600A56-F0AA-5F3B-55DB-81DB15FFAD47}"/>
              </a:ext>
            </a:extLst>
          </p:cNvPr>
          <p:cNvSpPr txBox="1"/>
          <p:nvPr/>
        </p:nvSpPr>
        <p:spPr>
          <a:xfrm>
            <a:off x="3060651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n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1B783E80-3263-0C3E-D6FC-354F4560A394}"/>
              </a:ext>
            </a:extLst>
          </p:cNvPr>
          <p:cNvSpPr txBox="1"/>
          <p:nvPr/>
        </p:nvSpPr>
        <p:spPr>
          <a:xfrm>
            <a:off x="3455898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o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E228B5C4-F209-AD75-8717-798128AD2CA2}"/>
              </a:ext>
            </a:extLst>
          </p:cNvPr>
          <p:cNvSpPr txBox="1"/>
          <p:nvPr/>
        </p:nvSpPr>
        <p:spPr>
          <a:xfrm>
            <a:off x="4566072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e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4897DE0-5A30-2310-1FCA-FFA1ECAF89A4}"/>
              </a:ext>
            </a:extLst>
          </p:cNvPr>
          <p:cNvSpPr txBox="1"/>
          <p:nvPr/>
        </p:nvSpPr>
        <p:spPr>
          <a:xfrm>
            <a:off x="4209291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l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1A17B5F-5DB9-7937-6150-3F1ED2AB974B}"/>
              </a:ext>
            </a:extLst>
          </p:cNvPr>
          <p:cNvSpPr txBox="1"/>
          <p:nvPr/>
        </p:nvSpPr>
        <p:spPr>
          <a:xfrm>
            <a:off x="4913775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d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8D18FF1-046B-4604-1B27-04D0B68B5492}"/>
              </a:ext>
            </a:extLst>
          </p:cNvPr>
          <p:cNvSpPr txBox="1"/>
          <p:nvPr/>
        </p:nvSpPr>
        <p:spPr>
          <a:xfrm>
            <a:off x="5309022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g</a:t>
            </a:r>
            <a:endParaRPr lang="en-GB" sz="2000" b="1" dirty="0">
              <a:solidFill>
                <a:srgbClr val="F76756"/>
              </a:solidFill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C6A59D9-03DB-A68D-4485-D214B4E7EEBC}"/>
              </a:ext>
            </a:extLst>
          </p:cNvPr>
          <p:cNvCxnSpPr/>
          <p:nvPr/>
        </p:nvCxnSpPr>
        <p:spPr>
          <a:xfrm>
            <a:off x="7255499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09426894-C4E4-699B-F36B-FBEDA25D6D60}"/>
              </a:ext>
            </a:extLst>
          </p:cNvPr>
          <p:cNvCxnSpPr/>
          <p:nvPr/>
        </p:nvCxnSpPr>
        <p:spPr>
          <a:xfrm>
            <a:off x="7626737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B4DCA024-B1E1-E6B7-035B-079C5C6AAB80}"/>
              </a:ext>
            </a:extLst>
          </p:cNvPr>
          <p:cNvCxnSpPr/>
          <p:nvPr/>
        </p:nvCxnSpPr>
        <p:spPr>
          <a:xfrm>
            <a:off x="7997975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07931C5-D1C3-859C-C4CC-AE3923DE3ECD}"/>
              </a:ext>
            </a:extLst>
          </p:cNvPr>
          <p:cNvCxnSpPr/>
          <p:nvPr/>
        </p:nvCxnSpPr>
        <p:spPr>
          <a:xfrm>
            <a:off x="8369213" y="5942127"/>
            <a:ext cx="2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16476101-3730-9077-4435-583C26A641D3}"/>
              </a:ext>
            </a:extLst>
          </p:cNvPr>
          <p:cNvSpPr txBox="1"/>
          <p:nvPr/>
        </p:nvSpPr>
        <p:spPr>
          <a:xfrm>
            <a:off x="7221621" y="557249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b</a:t>
            </a:r>
            <a:endParaRPr lang="en-GB" sz="2000" b="1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F7A171C-33FC-40E1-A13C-1E915ED606C3}"/>
              </a:ext>
            </a:extLst>
          </p:cNvPr>
          <p:cNvSpPr txBox="1"/>
          <p:nvPr/>
        </p:nvSpPr>
        <p:spPr>
          <a:xfrm>
            <a:off x="7955335" y="557249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</a:t>
            </a:r>
            <a:endParaRPr lang="en-GB" sz="2000" b="1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3947A89-9E6B-CED4-0445-DDC9BEE606B6}"/>
              </a:ext>
            </a:extLst>
          </p:cNvPr>
          <p:cNvSpPr txBox="1"/>
          <p:nvPr/>
        </p:nvSpPr>
        <p:spPr>
          <a:xfrm>
            <a:off x="7570459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u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6B85372-87C4-1C32-4179-668AABFCC931}"/>
              </a:ext>
            </a:extLst>
          </p:cNvPr>
          <p:cNvSpPr txBox="1"/>
          <p:nvPr/>
        </p:nvSpPr>
        <p:spPr>
          <a:xfrm>
            <a:off x="8323464" y="5585117"/>
            <a:ext cx="32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76756"/>
                </a:solidFill>
              </a:rPr>
              <a:t>y</a:t>
            </a:r>
            <a:endParaRPr lang="en-GB" sz="2000" b="1" dirty="0">
              <a:solidFill>
                <a:srgbClr val="F76756"/>
              </a:solidFill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F7DE59CB-94DA-6403-6266-0A168C9AEA53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Use the letters in each grid to spell a common exception word or word which includes a silent letter. Some letters have been put in already to help you. 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4161880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6E184F-2297-B56D-7393-F0D7130A6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AB276B-3941-63CF-A926-EF3A426947A7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are ready to move on, we can learn about common exceptions words.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7450869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F6680A4-BAA7-66BE-02CA-9AA8A4C3F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E94D8E3-E925-CA2C-BB2E-FC60FA670605}"/>
              </a:ext>
            </a:extLst>
          </p:cNvPr>
          <p:cNvSpPr/>
          <p:nvPr/>
        </p:nvSpPr>
        <p:spPr>
          <a:xfrm>
            <a:off x="5338234" y="3259666"/>
            <a:ext cx="1515533" cy="2954867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we</a:t>
            </a:r>
          </a:p>
          <a:p>
            <a:r>
              <a:rPr lang="en-GB" b="1" dirty="0">
                <a:solidFill>
                  <a:schemeClr val="tx1"/>
                </a:solidFill>
              </a:rPr>
              <a:t>are</a:t>
            </a:r>
          </a:p>
          <a:p>
            <a:r>
              <a:rPr lang="en-GB" b="1" dirty="0">
                <a:solidFill>
                  <a:schemeClr val="tx1"/>
                </a:solidFill>
              </a:rPr>
              <a:t>this</a:t>
            </a:r>
          </a:p>
          <a:p>
            <a:r>
              <a:rPr lang="en-GB" b="1" dirty="0">
                <a:solidFill>
                  <a:schemeClr val="tx1"/>
                </a:solidFill>
              </a:rPr>
              <a:t>remember</a:t>
            </a:r>
          </a:p>
          <a:p>
            <a:r>
              <a:rPr lang="en-GB" b="1" dirty="0">
                <a:solidFill>
                  <a:schemeClr val="tx1"/>
                </a:solidFill>
              </a:rPr>
              <a:t>increase</a:t>
            </a:r>
          </a:p>
          <a:p>
            <a:r>
              <a:rPr lang="en-GB" b="1" dirty="0">
                <a:solidFill>
                  <a:schemeClr val="tx1"/>
                </a:solidFill>
              </a:rPr>
              <a:t>there</a:t>
            </a:r>
          </a:p>
          <a:p>
            <a:r>
              <a:rPr lang="en-GB" b="1" dirty="0">
                <a:solidFill>
                  <a:schemeClr val="tx1"/>
                </a:solidFill>
              </a:rPr>
              <a:t>circle</a:t>
            </a:r>
          </a:p>
          <a:p>
            <a:r>
              <a:rPr lang="en-GB" b="1" dirty="0">
                <a:solidFill>
                  <a:schemeClr val="tx1"/>
                </a:solidFill>
              </a:rPr>
              <a:t>heart</a:t>
            </a:r>
          </a:p>
          <a:p>
            <a:r>
              <a:rPr lang="en-GB" b="1" dirty="0">
                <a:solidFill>
                  <a:schemeClr val="tx1"/>
                </a:solidFill>
              </a:rPr>
              <a:t>I</a:t>
            </a:r>
          </a:p>
          <a:p>
            <a:r>
              <a:rPr lang="en-GB" b="1" dirty="0">
                <a:solidFill>
                  <a:schemeClr val="tx1"/>
                </a:solidFill>
              </a:rPr>
              <a:t>his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3ED952-B075-ED5A-127B-D43842ED6B5D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 are words where a spelling rule does not apply. They cannot be sounded out using our phonics skills.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can learn how to spell these words by exposing ourselves to different texts so we can practice reading them, and in turn write them.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Examples of common exception words we have previously seen are: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542941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6B750FD-06B9-011A-9213-C2B3D523D8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3" name="Table 8">
            <a:extLst>
              <a:ext uri="{FF2B5EF4-FFF2-40B4-BE49-F238E27FC236}">
                <a16:creationId xmlns:a16="http://schemas.microsoft.com/office/drawing/2014/main" id="{1A266DB1-1988-8A59-026A-EE0BBE2CD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323119"/>
              </p:ext>
            </p:extLst>
          </p:nvPr>
        </p:nvGraphicFramePr>
        <p:xfrm>
          <a:off x="2548468" y="2248572"/>
          <a:ext cx="2196000" cy="2992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5800">
                  <a:extLst>
                    <a:ext uri="{9D8B030D-6E8A-4147-A177-3AD203B41FA5}">
                      <a16:colId xmlns:a16="http://schemas.microsoft.com/office/drawing/2014/main" val="2822273929"/>
                    </a:ext>
                  </a:extLst>
                </a:gridCol>
                <a:gridCol w="1720200">
                  <a:extLst>
                    <a:ext uri="{9D8B030D-6E8A-4147-A177-3AD203B41FA5}">
                      <a16:colId xmlns:a16="http://schemas.microsoft.com/office/drawing/2014/main" val="39629652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answer</a:t>
                      </a:r>
                    </a:p>
                  </a:txBody>
                  <a:tcPr marL="45720" marR="45720" anchor="ctr">
                    <a:solidFill>
                      <a:srgbClr val="7FD8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9891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Andy’s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725514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new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384537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skateboard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41460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w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was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780251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extremely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864132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rare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814819004"/>
                  </a:ext>
                </a:extLst>
              </a:tr>
            </a:tbl>
          </a:graphicData>
        </a:graphic>
      </p:graphicFrame>
      <p:graphicFrame>
        <p:nvGraphicFramePr>
          <p:cNvPr id="4" name="Table 8">
            <a:extLst>
              <a:ext uri="{FF2B5EF4-FFF2-40B4-BE49-F238E27FC236}">
                <a16:creationId xmlns:a16="http://schemas.microsoft.com/office/drawing/2014/main" id="{DB009D02-EFF0-4B5B-3E89-CCAB7543F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899629"/>
              </p:ext>
            </p:extLst>
          </p:nvPr>
        </p:nvGraphicFramePr>
        <p:xfrm>
          <a:off x="6096000" y="2248572"/>
          <a:ext cx="2196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5800">
                  <a:extLst>
                    <a:ext uri="{9D8B030D-6E8A-4147-A177-3AD203B41FA5}">
                      <a16:colId xmlns:a16="http://schemas.microsoft.com/office/drawing/2014/main" val="2822273929"/>
                    </a:ext>
                  </a:extLst>
                </a:gridCol>
                <a:gridCol w="1720200">
                  <a:extLst>
                    <a:ext uri="{9D8B030D-6E8A-4147-A177-3AD203B41FA5}">
                      <a16:colId xmlns:a16="http://schemas.microsoft.com/office/drawing/2014/main" val="396296525"/>
                    </a:ext>
                  </a:extLst>
                </a:gridCol>
              </a:tblGrid>
              <a:tr h="42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learn</a:t>
                      </a:r>
                    </a:p>
                  </a:txBody>
                  <a:tcPr marL="45720" marR="45720" anchor="ctr">
                    <a:solidFill>
                      <a:srgbClr val="7FD8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9891099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200" b="1" dirty="0">
                          <a:solidFill>
                            <a:schemeClr val="tx1"/>
                          </a:solidFill>
                        </a:rPr>
                        <a:t>Lucy</a:t>
                      </a:r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725514239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200" b="1" dirty="0">
                          <a:solidFill>
                            <a:schemeClr val="tx1"/>
                          </a:solidFill>
                        </a:rPr>
                        <a:t>e</a:t>
                      </a:r>
                      <a:r>
                        <a:rPr lang="en-GB" sz="2200" b="1" dirty="0" err="1">
                          <a:solidFill>
                            <a:schemeClr val="tx1"/>
                          </a:solidFill>
                        </a:rPr>
                        <a:t>njoys</a:t>
                      </a:r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3845374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41460169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200" b="1" dirty="0">
                          <a:solidFill>
                            <a:schemeClr val="tx1"/>
                          </a:solidFill>
                        </a:rPr>
                        <a:t>rainy </a:t>
                      </a:r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780251320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night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86413238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0EABAD6-9837-0464-6DE7-5E5D25A49189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can learn how to spell common exception words using mnemonics. Mnemonics is a way to help you remember a spelling or phrase through a rhyme, poem or acronym.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For example: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3280406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3D112A2-E06A-3C9A-3979-947333CA6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2FA643-F0E1-19D1-C7D9-D0A9C020846B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have learnt how to use common exception words, let’s apply our learning. 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589354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C0EA38-69F0-FCCB-B58C-A93219B8A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6401563-8BB0-A4EF-ED72-F87912F2DD60}"/>
              </a:ext>
            </a:extLst>
          </p:cNvPr>
          <p:cNvSpPr/>
          <p:nvPr/>
        </p:nvSpPr>
        <p:spPr>
          <a:xfrm>
            <a:off x="2116666" y="1576599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 medium sized sailing boat.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C14FAF6-A471-EAC3-4EA2-18EB57111683}"/>
              </a:ext>
            </a:extLst>
          </p:cNvPr>
          <p:cNvSpPr/>
          <p:nvPr/>
        </p:nvSpPr>
        <p:spPr>
          <a:xfrm>
            <a:off x="5926666" y="4360363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To describe an issue or give further details.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A78F67F-339C-32F4-ACEA-1A5FAF0EFBA4}"/>
              </a:ext>
            </a:extLst>
          </p:cNvPr>
          <p:cNvSpPr/>
          <p:nvPr/>
        </p:nvSpPr>
        <p:spPr>
          <a:xfrm>
            <a:off x="5926666" y="1576599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 flash of light caused by the discharge of electricity from one cloud to another.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FE89A18-BEAB-85BD-C162-0F4FFF3B9D8E}"/>
              </a:ext>
            </a:extLst>
          </p:cNvPr>
          <p:cNvSpPr/>
          <p:nvPr/>
        </p:nvSpPr>
        <p:spPr>
          <a:xfrm>
            <a:off x="2116666" y="4381401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Are from, or have characteristics of, another country or language.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4A03CF-B11F-6C2D-C882-39FEC22B48CF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fabulous four are describing different common exception words. Spell the words they are describing. 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66466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3157A34C-DB77-389D-40A1-0A2F86ACD4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D5DBBB1-8E8B-BDCA-81C1-B9207AAD3709}"/>
              </a:ext>
            </a:extLst>
          </p:cNvPr>
          <p:cNvSpPr/>
          <p:nvPr/>
        </p:nvSpPr>
        <p:spPr>
          <a:xfrm>
            <a:off x="2116666" y="1576599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 medium sized sailing boat.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9BFD00C-EA89-9F88-A470-86E13FCB5CB3}"/>
              </a:ext>
            </a:extLst>
          </p:cNvPr>
          <p:cNvSpPr/>
          <p:nvPr/>
        </p:nvSpPr>
        <p:spPr>
          <a:xfrm>
            <a:off x="5926666" y="4360363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To describe an issue or give further details.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DD4E693-066F-A01A-6061-2F07A12BF881}"/>
              </a:ext>
            </a:extLst>
          </p:cNvPr>
          <p:cNvSpPr/>
          <p:nvPr/>
        </p:nvSpPr>
        <p:spPr>
          <a:xfrm>
            <a:off x="5926666" y="1576599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 flash of light caused by the discharge of electricity from one cloud to another.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0CDA3DE-E819-D609-9EA4-523653D002AB}"/>
              </a:ext>
            </a:extLst>
          </p:cNvPr>
          <p:cNvSpPr/>
          <p:nvPr/>
        </p:nvSpPr>
        <p:spPr>
          <a:xfrm>
            <a:off x="2116666" y="4381401"/>
            <a:ext cx="3420000" cy="900000"/>
          </a:xfrm>
          <a:prstGeom prst="roundRect">
            <a:avLst/>
          </a:prstGeom>
          <a:solidFill>
            <a:srgbClr val="B7E1B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Are from, or have characteristics of, another country or language.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6030CF2-B8B8-EEF2-E78E-E29EC7BC4B63}"/>
              </a:ext>
            </a:extLst>
          </p:cNvPr>
          <p:cNvSpPr/>
          <p:nvPr/>
        </p:nvSpPr>
        <p:spPr>
          <a:xfrm>
            <a:off x="2116666" y="2537894"/>
            <a:ext cx="3420000" cy="90000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76756"/>
                </a:solidFill>
              </a:rPr>
              <a:t>yacht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7876708-5C4B-DA93-089F-CDAFC9E58580}"/>
              </a:ext>
            </a:extLst>
          </p:cNvPr>
          <p:cNvSpPr/>
          <p:nvPr/>
        </p:nvSpPr>
        <p:spPr>
          <a:xfrm>
            <a:off x="5926666" y="2537894"/>
            <a:ext cx="3420000" cy="90000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76756"/>
                </a:solidFill>
              </a:rPr>
              <a:t>lightning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54CBE23-1D4E-B422-888A-4722122A7067}"/>
              </a:ext>
            </a:extLst>
          </p:cNvPr>
          <p:cNvSpPr/>
          <p:nvPr/>
        </p:nvSpPr>
        <p:spPr>
          <a:xfrm>
            <a:off x="2116666" y="5303870"/>
            <a:ext cx="3420000" cy="90000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76756"/>
                </a:solidFill>
              </a:rPr>
              <a:t>foreign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5FACE4A-6950-3F1E-C813-95C26135FF09}"/>
              </a:ext>
            </a:extLst>
          </p:cNvPr>
          <p:cNvSpPr/>
          <p:nvPr/>
        </p:nvSpPr>
        <p:spPr>
          <a:xfrm>
            <a:off x="5926666" y="5303870"/>
            <a:ext cx="3420000" cy="90000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76756"/>
                </a:solidFill>
              </a:rPr>
              <a:t>explanation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A18F4A-1C21-6B57-8517-A50B21AE82C4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fabulous four are describing different common exception words. Spell the words they are describing. 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7226065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A54E8F-D23E-2C97-FB26-3068CFC89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69A756-C09A-81E1-3F42-22E6C9FE83B7}"/>
              </a:ext>
            </a:extLst>
          </p:cNvPr>
          <p:cNvSpPr txBox="1"/>
          <p:nvPr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3486982273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22" ma:contentTypeDescription="Create a new document." ma:contentTypeScope="" ma:versionID="f38786757d4514dd8dafc876d932c0b4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c78ca0be9b1e03640438cee0733b2d4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 xsi:nil="true"/>
    <lcf76f155ced4ddcb4097134ff3c332f xmlns="0f0ae0ff-29c4-4766-b250-c1a9bee8d43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425AB6-2B27-44CA-B4A1-00FBA54D4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4D09122-8509-4DC8-8877-1E52BB616108}">
  <ds:schemaRefs>
    <ds:schemaRef ds:uri="http://schemas.microsoft.com/sharepoint/v3"/>
    <ds:schemaRef ds:uri="http://purl.org/dc/dcmitype/"/>
    <ds:schemaRef ds:uri="http://www.w3.org/XML/1998/namespace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0f0ae0ff-29c4-4766-b250-c1a9bee8d430"/>
    <ds:schemaRef ds:uri="86144f90-c7b6-48d0-aae5-f5e9e48cc3df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4185</TotalTime>
  <Words>516</Words>
  <Application>Microsoft Office PowerPoint</Application>
  <PresentationFormat>Widescreen</PresentationFormat>
  <Paragraphs>183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Spelling S37 TPP  Pack 1</dc:title>
  <dc:creator>Martin Cutting</dc:creator>
  <cp:lastModifiedBy>Chance Meikle-Masters</cp:lastModifiedBy>
  <cp:revision>10</cp:revision>
  <dcterms:created xsi:type="dcterms:W3CDTF">2021-10-18T12:07:58Z</dcterms:created>
  <dcterms:modified xsi:type="dcterms:W3CDTF">2024-11-11T12:43:45Z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