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82" r:id="rId2"/>
    <p:sldId id="264" r:id="rId3"/>
    <p:sldId id="277" r:id="rId4"/>
    <p:sldId id="278" r:id="rId5"/>
    <p:sldId id="279" r:id="rId6"/>
    <p:sldId id="280" r:id="rId7"/>
    <p:sldId id="281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Sassoon Infant Md" panose="02000603050000020003" charset="0"/>
      <p:regular r:id="rId15"/>
    </p:embeddedFont>
    <p:embeddedFont>
      <p:font typeface="Sassoon Infant Rg" panose="02000503030000020003" charset="0"/>
      <p:regular r:id="rId16"/>
      <p:bold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500"/>
    <a:srgbClr val="F53333"/>
    <a:srgbClr val="4EBA19"/>
    <a:srgbClr val="5D9532"/>
    <a:srgbClr val="92CE32"/>
    <a:srgbClr val="2898A8"/>
    <a:srgbClr val="80C1EB"/>
    <a:srgbClr val="ACDDFC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861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398" y="11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australian-resources-5---6-mathematics-number-and-algebra/australian-resources-5---6-mathematics-number-and-algebra-number-and-place-value/australian-resources-5---6-mathematics-number-and-algebra-number-and-place-value-multiplication-and-division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australian-resources-5---6-mathematics-number-and-algebra/australian-resources-5---6-mathematics-number-and-algebra-number-and-place-value/australian-resources-5---6-mathematics-number-and-algebra-number-and-place-value-multiplication-and-division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79ED3B84-28CE-4A9C-B891-44F17806EC46}"/>
              </a:ext>
            </a:extLst>
          </p:cNvPr>
          <p:cNvSpPr/>
          <p:nvPr userDrawn="1"/>
        </p:nvSpPr>
        <p:spPr>
          <a:xfrm>
            <a:off x="158262" y="0"/>
            <a:ext cx="1459523" cy="10199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ABB47C18-D17D-421A-9290-81D37F7E88A7}"/>
              </a:ext>
            </a:extLst>
          </p:cNvPr>
          <p:cNvSpPr/>
          <p:nvPr userDrawn="1"/>
        </p:nvSpPr>
        <p:spPr>
          <a:xfrm>
            <a:off x="158261" y="6119445"/>
            <a:ext cx="536331" cy="5451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17C687C6-36B0-4AA5-9ECD-15B2D4D18811}"/>
              </a:ext>
            </a:extLst>
          </p:cNvPr>
          <p:cNvSpPr/>
          <p:nvPr userDrawn="1"/>
        </p:nvSpPr>
        <p:spPr>
          <a:xfrm>
            <a:off x="158262" y="0"/>
            <a:ext cx="1459523" cy="10199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D1EED91E-1971-41BF-B331-A44EF76A3AC9}"/>
              </a:ext>
            </a:extLst>
          </p:cNvPr>
          <p:cNvSpPr/>
          <p:nvPr userDrawn="1"/>
        </p:nvSpPr>
        <p:spPr>
          <a:xfrm>
            <a:off x="158261" y="6119445"/>
            <a:ext cx="536331" cy="5451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s://www.twinkl.co.uk/resources/australian-resources-5---6-mathematics-number-and-algebra/australian-resources-5---6-mathematics-number-and-algebra-number-and-place-value/australian-resources-5---6-mathematics-number-and-algebra-number-and-place-value-multiplication-and-division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Rectangle 4">
            <a:hlinkClick r:id="rId15"/>
            <a:extLst>
              <a:ext uri="{FF2B5EF4-FFF2-40B4-BE49-F238E27FC236}">
                <a16:creationId xmlns:a16="http://schemas.microsoft.com/office/drawing/2014/main" id="{5FAA6428-929E-4602-9CC5-B2AD2F5EA2BB}"/>
              </a:ext>
            </a:extLst>
          </p:cNvPr>
          <p:cNvSpPr/>
          <p:nvPr userDrawn="1"/>
        </p:nvSpPr>
        <p:spPr>
          <a:xfrm>
            <a:off x="8613837" y="6664569"/>
            <a:ext cx="536331" cy="2257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D2B57C-4EDC-4175-97FE-E4A5F2442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2931847"/>
            <a:ext cx="8220075" cy="994306"/>
          </a:xfrm>
        </p:spPr>
        <p:txBody>
          <a:bodyPr/>
          <a:lstStyle/>
          <a:p>
            <a:pPr algn="ctr"/>
            <a:r>
              <a:rPr lang="en-GB" sz="6600" dirty="0"/>
              <a:t>Bus stop method</a:t>
            </a:r>
          </a:p>
        </p:txBody>
      </p:sp>
    </p:spTree>
    <p:extLst>
      <p:ext uri="{BB962C8B-B14F-4D97-AF65-F5344CB8AC3E}">
        <p14:creationId xmlns:p14="http://schemas.microsoft.com/office/powerpoint/2010/main" val="1042409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Great!</a:t>
            </a:r>
          </a:p>
        </p:txBody>
      </p:sp>
      <p:sp>
        <p:nvSpPr>
          <p:cNvPr id="5" name="Top Question"/>
          <p:cNvSpPr txBox="1"/>
          <p:nvPr/>
        </p:nvSpPr>
        <p:spPr>
          <a:xfrm>
            <a:off x="503238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Twinkl" pitchFamily="2" charset="0"/>
              </a:rPr>
              <a:t>145 ÷ 5 =  </a:t>
            </a:r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4</a:t>
            </a:r>
          </a:p>
        </p:txBody>
      </p:sp>
      <p:sp>
        <p:nvSpPr>
          <p:cNvPr id="37" name="5th Q"/>
          <p:cNvSpPr txBox="1"/>
          <p:nvPr/>
        </p:nvSpPr>
        <p:spPr>
          <a:xfrm>
            <a:off x="840217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5s are there in 45?</a:t>
            </a:r>
          </a:p>
        </p:txBody>
      </p:sp>
      <p:sp>
        <p:nvSpPr>
          <p:cNvPr id="25" name="White box"/>
          <p:cNvSpPr/>
          <p:nvPr/>
        </p:nvSpPr>
        <p:spPr>
          <a:xfrm>
            <a:off x="4017154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92588" y="917970"/>
            <a:ext cx="77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Twinkl" pitchFamily="2" charset="0"/>
              </a:rPr>
              <a:t>29</a:t>
            </a:r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are left over?</a:t>
            </a:r>
          </a:p>
        </p:txBody>
      </p:sp>
      <p:sp>
        <p:nvSpPr>
          <p:cNvPr id="2" name="3rd Q"/>
          <p:cNvSpPr txBox="1"/>
          <p:nvPr/>
        </p:nvSpPr>
        <p:spPr>
          <a:xfrm>
            <a:off x="755650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5’s are there in 14?</a:t>
            </a: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are left over?</a:t>
            </a:r>
          </a:p>
        </p:txBody>
      </p:sp>
      <p:sp>
        <p:nvSpPr>
          <p:cNvPr id="28" name="1st Q"/>
          <p:cNvSpPr txBox="1"/>
          <p:nvPr/>
        </p:nvSpPr>
        <p:spPr>
          <a:xfrm>
            <a:off x="751287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5s are there in 1?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2</a:t>
            </a:r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0</a:t>
            </a:r>
          </a:p>
        </p:txBody>
      </p:sp>
      <p:sp>
        <p:nvSpPr>
          <p:cNvPr id="32" name="Left over Number"/>
          <p:cNvSpPr txBox="1"/>
          <p:nvPr/>
        </p:nvSpPr>
        <p:spPr>
          <a:xfrm>
            <a:off x="4049782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1</a:t>
            </a:r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1</a:t>
            </a:r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5</a:t>
            </a:r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5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9</a:t>
            </a:r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5" name="Left over Number"/>
          <p:cNvSpPr txBox="1"/>
          <p:nvPr/>
        </p:nvSpPr>
        <p:spPr>
          <a:xfrm>
            <a:off x="5007173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4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FF42FB-28C6-41DE-A65F-4B801B99B0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933" y="426134"/>
            <a:ext cx="3971201" cy="628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Great!</a:t>
            </a: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Twinkl" pitchFamily="2" charset="0"/>
              </a:rPr>
              <a:t>670 ÷ 5 =  </a:t>
            </a:r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7</a:t>
            </a:r>
          </a:p>
        </p:txBody>
      </p:sp>
      <p:sp>
        <p:nvSpPr>
          <p:cNvPr id="37" name="5th Q"/>
          <p:cNvSpPr txBox="1"/>
          <p:nvPr/>
        </p:nvSpPr>
        <p:spPr>
          <a:xfrm>
            <a:off x="840217" y="444375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How many 5s are there in 20?</a:t>
            </a: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Twinkl" pitchFamily="2" charset="0"/>
              </a:rPr>
              <a:t>134</a:t>
            </a:r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How many are left over?</a:t>
            </a:r>
          </a:p>
        </p:txBody>
      </p:sp>
      <p:sp>
        <p:nvSpPr>
          <p:cNvPr id="2" name="3rd Q"/>
          <p:cNvSpPr txBox="1"/>
          <p:nvPr/>
        </p:nvSpPr>
        <p:spPr>
          <a:xfrm>
            <a:off x="755650" y="4473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How many 5’s are there in 17?</a:t>
            </a: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How many are left over?</a:t>
            </a:r>
          </a:p>
        </p:txBody>
      </p:sp>
      <p:sp>
        <p:nvSpPr>
          <p:cNvPr id="28" name="1st Q"/>
          <p:cNvSpPr txBox="1"/>
          <p:nvPr/>
        </p:nvSpPr>
        <p:spPr>
          <a:xfrm>
            <a:off x="751287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How many 5s are there in 6?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3</a:t>
            </a:r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1</a:t>
            </a:r>
          </a:p>
        </p:txBody>
      </p:sp>
      <p:sp>
        <p:nvSpPr>
          <p:cNvPr id="32" name="Left over Number"/>
          <p:cNvSpPr txBox="1"/>
          <p:nvPr/>
        </p:nvSpPr>
        <p:spPr>
          <a:xfrm>
            <a:off x="4044587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1</a:t>
            </a:r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6</a:t>
            </a:r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5</a:t>
            </a:r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0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4</a:t>
            </a:r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5" name="Left over Number"/>
          <p:cNvSpPr txBox="1"/>
          <p:nvPr/>
        </p:nvSpPr>
        <p:spPr>
          <a:xfrm>
            <a:off x="5007173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2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90C3B9FC-03C9-4946-A8CE-7B60633B6B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933" y="426134"/>
            <a:ext cx="3971201" cy="628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022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3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Great!</a:t>
            </a: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Twinkl" pitchFamily="2" charset="0"/>
              </a:rPr>
              <a:t>362 ÷ 2 =  </a:t>
            </a:r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6</a:t>
            </a:r>
          </a:p>
        </p:txBody>
      </p:sp>
      <p:sp>
        <p:nvSpPr>
          <p:cNvPr id="37" name="5th Q"/>
          <p:cNvSpPr txBox="1"/>
          <p:nvPr/>
        </p:nvSpPr>
        <p:spPr>
          <a:xfrm>
            <a:off x="840217" y="444375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2s are there in 2?</a:t>
            </a: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Twinkl" pitchFamily="2" charset="0"/>
              </a:rPr>
              <a:t>181</a:t>
            </a:r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are left over?</a:t>
            </a:r>
          </a:p>
        </p:txBody>
      </p:sp>
      <p:sp>
        <p:nvSpPr>
          <p:cNvPr id="2" name="3rd Q"/>
          <p:cNvSpPr txBox="1"/>
          <p:nvPr/>
        </p:nvSpPr>
        <p:spPr>
          <a:xfrm>
            <a:off x="755650" y="442328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2’s are there in 16?</a:t>
            </a: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are left over?</a:t>
            </a:r>
          </a:p>
        </p:txBody>
      </p:sp>
      <p:sp>
        <p:nvSpPr>
          <p:cNvPr id="28" name="1st Q"/>
          <p:cNvSpPr txBox="1"/>
          <p:nvPr/>
        </p:nvSpPr>
        <p:spPr>
          <a:xfrm>
            <a:off x="751287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2s are there in 3?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8</a:t>
            </a:r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1</a:t>
            </a:r>
          </a:p>
        </p:txBody>
      </p:sp>
      <p:sp>
        <p:nvSpPr>
          <p:cNvPr id="32" name="Left over Number"/>
          <p:cNvSpPr txBox="1"/>
          <p:nvPr/>
        </p:nvSpPr>
        <p:spPr>
          <a:xfrm>
            <a:off x="4044587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1</a:t>
            </a:r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3</a:t>
            </a:r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2</a:t>
            </a:r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2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1</a:t>
            </a:r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B5892394-57E5-4FEC-B47A-7695388F80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933" y="426134"/>
            <a:ext cx="3971201" cy="628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139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2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Great!</a:t>
            </a: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Twinkl" pitchFamily="2" charset="0"/>
              </a:rPr>
              <a:t>608 ÷ 2 =  </a:t>
            </a:r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0</a:t>
            </a:r>
          </a:p>
        </p:txBody>
      </p:sp>
      <p:sp>
        <p:nvSpPr>
          <p:cNvPr id="37" name="5th Q"/>
          <p:cNvSpPr txBox="1"/>
          <p:nvPr/>
        </p:nvSpPr>
        <p:spPr>
          <a:xfrm>
            <a:off x="840217" y="4422880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2s are there in 8?</a:t>
            </a: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Twinkl" pitchFamily="2" charset="0"/>
              </a:rPr>
              <a:t>304</a:t>
            </a:r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are left over?</a:t>
            </a:r>
          </a:p>
        </p:txBody>
      </p:sp>
      <p:sp>
        <p:nvSpPr>
          <p:cNvPr id="2" name="3rd Q"/>
          <p:cNvSpPr txBox="1"/>
          <p:nvPr/>
        </p:nvSpPr>
        <p:spPr>
          <a:xfrm>
            <a:off x="755650" y="4407988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2’s are there in 0?</a:t>
            </a: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are left over?</a:t>
            </a:r>
          </a:p>
        </p:txBody>
      </p:sp>
      <p:sp>
        <p:nvSpPr>
          <p:cNvPr id="28" name="1st Q"/>
          <p:cNvSpPr txBox="1"/>
          <p:nvPr/>
        </p:nvSpPr>
        <p:spPr>
          <a:xfrm>
            <a:off x="751287" y="4400542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2s are there in 6?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0</a:t>
            </a:r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3</a:t>
            </a:r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6</a:t>
            </a:r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2</a:t>
            </a:r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8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4</a:t>
            </a:r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2800B0EB-9D38-4C3C-ACE9-12847D7AA5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933" y="426134"/>
            <a:ext cx="3971201" cy="628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27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5" grpId="1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23" grpId="0" animBg="1"/>
      <p:bldP spid="24" grpId="0"/>
      <p:bldP spid="27" grpId="0" animBg="1"/>
      <p:bldP spid="2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Great!</a:t>
            </a: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Twinkl" pitchFamily="2" charset="0"/>
              </a:rPr>
              <a:t>642 ÷ 3 =  </a:t>
            </a:r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4</a:t>
            </a:r>
          </a:p>
        </p:txBody>
      </p:sp>
      <p:sp>
        <p:nvSpPr>
          <p:cNvPr id="37" name="5th Q"/>
          <p:cNvSpPr txBox="1"/>
          <p:nvPr/>
        </p:nvSpPr>
        <p:spPr>
          <a:xfrm>
            <a:off x="840217" y="438865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How many 3s are there in 12?</a:t>
            </a: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Twinkl" pitchFamily="2" charset="0"/>
              </a:rPr>
              <a:t>214</a:t>
            </a:r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How many are left over?</a:t>
            </a:r>
          </a:p>
        </p:txBody>
      </p:sp>
      <p:sp>
        <p:nvSpPr>
          <p:cNvPr id="2" name="3rd Q"/>
          <p:cNvSpPr txBox="1"/>
          <p:nvPr/>
        </p:nvSpPr>
        <p:spPr>
          <a:xfrm>
            <a:off x="755650" y="439719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How many 3’s are there in 4?</a:t>
            </a: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How many are left over?</a:t>
            </a:r>
          </a:p>
        </p:txBody>
      </p:sp>
      <p:sp>
        <p:nvSpPr>
          <p:cNvPr id="28" name="1st Q"/>
          <p:cNvSpPr txBox="1"/>
          <p:nvPr/>
        </p:nvSpPr>
        <p:spPr>
          <a:xfrm>
            <a:off x="751287" y="4420806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How many 3s are there in 6?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1</a:t>
            </a:r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2</a:t>
            </a:r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6</a:t>
            </a:r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3</a:t>
            </a:r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2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4</a:t>
            </a:r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5" name="Left over Number"/>
          <p:cNvSpPr txBox="1"/>
          <p:nvPr/>
        </p:nvSpPr>
        <p:spPr>
          <a:xfrm>
            <a:off x="5007173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1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0580B368-73A3-410A-9F2A-4D484B8F40F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933" y="426134"/>
            <a:ext cx="3971201" cy="628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514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5" grpId="1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23" grpId="0" animBg="1"/>
      <p:bldP spid="24" grpId="0"/>
      <p:bldP spid="27" grpId="0" animBg="1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Great!</a:t>
            </a: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Twinkl" pitchFamily="2" charset="0"/>
              </a:rPr>
              <a:t>512 ÷ 4 =  </a:t>
            </a:r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1</a:t>
            </a:r>
          </a:p>
        </p:txBody>
      </p:sp>
      <p:sp>
        <p:nvSpPr>
          <p:cNvPr id="37" name="5th Q"/>
          <p:cNvSpPr txBox="1"/>
          <p:nvPr/>
        </p:nvSpPr>
        <p:spPr>
          <a:xfrm>
            <a:off x="840217" y="4428157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How many 4s are there in 32?</a:t>
            </a: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Twinkl" pitchFamily="2" charset="0"/>
              </a:rPr>
              <a:t>128</a:t>
            </a:r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How many are left over?</a:t>
            </a:r>
          </a:p>
        </p:txBody>
      </p:sp>
      <p:sp>
        <p:nvSpPr>
          <p:cNvPr id="2" name="3rd Q"/>
          <p:cNvSpPr txBox="1"/>
          <p:nvPr/>
        </p:nvSpPr>
        <p:spPr>
          <a:xfrm>
            <a:off x="755650" y="440747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How many 4’s are there in 11?</a:t>
            </a: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How many are left over?</a:t>
            </a:r>
          </a:p>
        </p:txBody>
      </p:sp>
      <p:sp>
        <p:nvSpPr>
          <p:cNvPr id="28" name="1st Q"/>
          <p:cNvSpPr txBox="1"/>
          <p:nvPr/>
        </p:nvSpPr>
        <p:spPr>
          <a:xfrm>
            <a:off x="751287" y="4437406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How many 4s are there in 5?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2</a:t>
            </a:r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1</a:t>
            </a:r>
          </a:p>
        </p:txBody>
      </p:sp>
      <p:sp>
        <p:nvSpPr>
          <p:cNvPr id="32" name="Left over Number"/>
          <p:cNvSpPr txBox="1"/>
          <p:nvPr/>
        </p:nvSpPr>
        <p:spPr>
          <a:xfrm>
            <a:off x="4044587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1</a:t>
            </a:r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5</a:t>
            </a:r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4</a:t>
            </a:r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2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Twinkl" pitchFamily="2" charset="0"/>
              </a:rPr>
              <a:t>8</a:t>
            </a:r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5" name="Left over Number"/>
          <p:cNvSpPr txBox="1"/>
          <p:nvPr/>
        </p:nvSpPr>
        <p:spPr>
          <a:xfrm>
            <a:off x="5007173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3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C5277A4F-E4F5-4332-85A9-23E3A60EF1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933" y="426134"/>
            <a:ext cx="3971201" cy="628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478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35" grpId="0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1346</TotalTime>
  <Words>311</Words>
  <Application>Microsoft Office PowerPoint</Application>
  <PresentationFormat>On-screen Show (4:3)</PresentationFormat>
  <Paragraphs>99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Sassoon Infant Rg</vt:lpstr>
      <vt:lpstr>Sassoon Infant Md</vt:lpstr>
      <vt:lpstr>Calibri</vt:lpstr>
      <vt:lpstr>Arial</vt:lpstr>
      <vt:lpstr>Twinkl</vt:lpstr>
      <vt:lpstr>Office Theme</vt:lpstr>
      <vt:lpstr>Bus stop method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Chance Meikle-Masters</cp:lastModifiedBy>
  <cp:revision>128</cp:revision>
  <dcterms:created xsi:type="dcterms:W3CDTF">2014-10-01T16:09:27Z</dcterms:created>
  <dcterms:modified xsi:type="dcterms:W3CDTF">2024-11-25T09:23:27Z</dcterms:modified>
</cp:coreProperties>
</file>