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256" r:id="rId5"/>
    <p:sldId id="276" r:id="rId6"/>
    <p:sldId id="270" r:id="rId7"/>
    <p:sldId id="277" r:id="rId8"/>
    <p:sldId id="266" r:id="rId9"/>
    <p:sldId id="269" r:id="rId10"/>
    <p:sldId id="279" r:id="rId11"/>
    <p:sldId id="278" r:id="rId12"/>
    <p:sldId id="265" r:id="rId13"/>
    <p:sldId id="259" r:id="rId14"/>
    <p:sldId id="280" r:id="rId15"/>
    <p:sldId id="281" r:id="rId16"/>
    <p:sldId id="273" r:id="rId17"/>
    <p:sldId id="274" r:id="rId18"/>
    <p:sldId id="283" r:id="rId19"/>
    <p:sldId id="268" r:id="rId20"/>
    <p:sldId id="282" r:id="rId21"/>
    <p:sldId id="267" r:id="rId22"/>
    <p:sldId id="260" r:id="rId23"/>
    <p:sldId id="271" r:id="rId24"/>
    <p:sldId id="272"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AEC"/>
    <a:srgbClr val="FF8F8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03" autoAdjust="0"/>
    <p:restoredTop sz="94660"/>
  </p:normalViewPr>
  <p:slideViewPr>
    <p:cSldViewPr snapToGrid="0">
      <p:cViewPr varScale="1">
        <p:scale>
          <a:sx n="96" d="100"/>
          <a:sy n="96" d="100"/>
        </p:scale>
        <p:origin x="32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Flynn" userId="7d776965-3c5a-43b5-867d-b1e7e45c7a7a" providerId="ADAL" clId="{7D6F8BFE-1943-4B46-AEF8-E2540FC39516}"/>
    <pc:docChg chg="custSel delSld modSld sldOrd">
      <pc:chgData name="Kirsty Flynn" userId="7d776965-3c5a-43b5-867d-b1e7e45c7a7a" providerId="ADAL" clId="{7D6F8BFE-1943-4B46-AEF8-E2540FC39516}" dt="2026-07-07T11:16:47.239" v="83" actId="20577"/>
      <pc:docMkLst>
        <pc:docMk/>
      </pc:docMkLst>
      <pc:sldChg chg="addSp delSp modSp mod">
        <pc:chgData name="Kirsty Flynn" userId="7d776965-3c5a-43b5-867d-b1e7e45c7a7a" providerId="ADAL" clId="{7D6F8BFE-1943-4B46-AEF8-E2540FC39516}" dt="2026-07-07T11:04:06.863" v="68" actId="1076"/>
        <pc:sldMkLst>
          <pc:docMk/>
          <pc:sldMk cId="2337808099" sldId="259"/>
        </pc:sldMkLst>
        <pc:spChg chg="del">
          <ac:chgData name="Kirsty Flynn" userId="7d776965-3c5a-43b5-867d-b1e7e45c7a7a" providerId="ADAL" clId="{7D6F8BFE-1943-4B46-AEF8-E2540FC39516}" dt="2026-07-07T11:02:49.657" v="58" actId="478"/>
          <ac:spMkLst>
            <pc:docMk/>
            <pc:sldMk cId="2337808099" sldId="259"/>
            <ac:spMk id="3" creationId="{8941578B-4025-5F4D-9AE3-0F63055B5553}"/>
          </ac:spMkLst>
        </pc:spChg>
        <pc:spChg chg="add del mod">
          <ac:chgData name="Kirsty Flynn" userId="7d776965-3c5a-43b5-867d-b1e7e45c7a7a" providerId="ADAL" clId="{7D6F8BFE-1943-4B46-AEF8-E2540FC39516}" dt="2026-07-07T11:03:55.168" v="66" actId="478"/>
          <ac:spMkLst>
            <pc:docMk/>
            <pc:sldMk cId="2337808099" sldId="259"/>
            <ac:spMk id="6" creationId="{64537D52-85A4-837C-5CBA-7B4F5900231F}"/>
          </ac:spMkLst>
        </pc:spChg>
        <pc:spChg chg="add del mod">
          <ac:chgData name="Kirsty Flynn" userId="7d776965-3c5a-43b5-867d-b1e7e45c7a7a" providerId="ADAL" clId="{7D6F8BFE-1943-4B46-AEF8-E2540FC39516}" dt="2026-07-07T11:03:25.401" v="61" actId="478"/>
          <ac:spMkLst>
            <pc:docMk/>
            <pc:sldMk cId="2337808099" sldId="259"/>
            <ac:spMk id="7" creationId="{4915083E-3D53-4825-A973-A6779BD4EDE2}"/>
          </ac:spMkLst>
        </pc:spChg>
        <pc:spChg chg="add mod">
          <ac:chgData name="Kirsty Flynn" userId="7d776965-3c5a-43b5-867d-b1e7e45c7a7a" providerId="ADAL" clId="{7D6F8BFE-1943-4B46-AEF8-E2540FC39516}" dt="2026-07-07T11:04:06.863" v="68" actId="1076"/>
          <ac:spMkLst>
            <pc:docMk/>
            <pc:sldMk cId="2337808099" sldId="259"/>
            <ac:spMk id="8" creationId="{03A732B3-01C6-4776-AA50-44815705FBDA}"/>
          </ac:spMkLst>
        </pc:spChg>
      </pc:sldChg>
      <pc:sldChg chg="ord">
        <pc:chgData name="Kirsty Flynn" userId="7d776965-3c5a-43b5-867d-b1e7e45c7a7a" providerId="ADAL" clId="{7D6F8BFE-1943-4B46-AEF8-E2540FC39516}" dt="2026-07-07T07:07:04.752" v="39"/>
        <pc:sldMkLst>
          <pc:docMk/>
          <pc:sldMk cId="1991158218" sldId="268"/>
        </pc:sldMkLst>
      </pc:sldChg>
      <pc:sldChg chg="modSp mod">
        <pc:chgData name="Kirsty Flynn" userId="7d776965-3c5a-43b5-867d-b1e7e45c7a7a" providerId="ADAL" clId="{7D6F8BFE-1943-4B46-AEF8-E2540FC39516}" dt="2026-07-07T11:16:47.239" v="83" actId="20577"/>
        <pc:sldMkLst>
          <pc:docMk/>
          <pc:sldMk cId="2744610454" sldId="274"/>
        </pc:sldMkLst>
        <pc:spChg chg="mod">
          <ac:chgData name="Kirsty Flynn" userId="7d776965-3c5a-43b5-867d-b1e7e45c7a7a" providerId="ADAL" clId="{7D6F8BFE-1943-4B46-AEF8-E2540FC39516}" dt="2026-07-07T11:16:47.239" v="83" actId="20577"/>
          <ac:spMkLst>
            <pc:docMk/>
            <pc:sldMk cId="2744610454" sldId="274"/>
            <ac:spMk id="2" creationId="{D323F5C8-8228-40FE-A88B-CD849826904E}"/>
          </ac:spMkLst>
        </pc:spChg>
      </pc:sldChg>
      <pc:sldChg chg="addSp modSp mod">
        <pc:chgData name="Kirsty Flynn" userId="7d776965-3c5a-43b5-867d-b1e7e45c7a7a" providerId="ADAL" clId="{7D6F8BFE-1943-4B46-AEF8-E2540FC39516}" dt="2026-07-07T10:59:41.490" v="57"/>
        <pc:sldMkLst>
          <pc:docMk/>
          <pc:sldMk cId="2632407942" sldId="280"/>
        </pc:sldMkLst>
        <pc:spChg chg="mod">
          <ac:chgData name="Kirsty Flynn" userId="7d776965-3c5a-43b5-867d-b1e7e45c7a7a" providerId="ADAL" clId="{7D6F8BFE-1943-4B46-AEF8-E2540FC39516}" dt="2026-07-07T07:06:30.814" v="36" actId="1076"/>
          <ac:spMkLst>
            <pc:docMk/>
            <pc:sldMk cId="2632407942" sldId="280"/>
            <ac:spMk id="2" creationId="{562F68A4-FC15-DA5E-0531-A8934C04E9D9}"/>
          </ac:spMkLst>
        </pc:spChg>
        <pc:inkChg chg="add">
          <ac:chgData name="Kirsty Flynn" userId="7d776965-3c5a-43b5-867d-b1e7e45c7a7a" providerId="ADAL" clId="{7D6F8BFE-1943-4B46-AEF8-E2540FC39516}" dt="2026-07-07T10:59:41.490" v="57"/>
          <ac:inkMkLst>
            <pc:docMk/>
            <pc:sldMk cId="2632407942" sldId="280"/>
            <ac:inkMk id="3" creationId="{4F37FBC3-3E8D-AEE8-BF49-53C0150A0BA2}"/>
          </ac:inkMkLst>
        </pc:inkChg>
      </pc:sldChg>
      <pc:sldChg chg="addSp modSp mod">
        <pc:chgData name="Kirsty Flynn" userId="7d776965-3c5a-43b5-867d-b1e7e45c7a7a" providerId="ADAL" clId="{7D6F8BFE-1943-4B46-AEF8-E2540FC39516}" dt="2026-07-07T07:07:41.088" v="56" actId="122"/>
        <pc:sldMkLst>
          <pc:docMk/>
          <pc:sldMk cId="3722642109" sldId="282"/>
        </pc:sldMkLst>
        <pc:spChg chg="add mod">
          <ac:chgData name="Kirsty Flynn" userId="7d776965-3c5a-43b5-867d-b1e7e45c7a7a" providerId="ADAL" clId="{7D6F8BFE-1943-4B46-AEF8-E2540FC39516}" dt="2026-07-07T07:07:41.088" v="56" actId="122"/>
          <ac:spMkLst>
            <pc:docMk/>
            <pc:sldMk cId="3722642109" sldId="282"/>
            <ac:spMk id="2" creationId="{D7A429A4-96AF-1CEF-32E0-85483D2FDF10}"/>
          </ac:spMkLst>
        </pc:spChg>
      </pc:sldChg>
      <pc:sldChg chg="del">
        <pc:chgData name="Kirsty Flynn" userId="7d776965-3c5a-43b5-867d-b1e7e45c7a7a" providerId="ADAL" clId="{7D6F8BFE-1943-4B46-AEF8-E2540FC39516}" dt="2026-07-07T07:06:44.192" v="37" actId="2696"/>
        <pc:sldMkLst>
          <pc:docMk/>
          <pc:sldMk cId="3729219785" sldId="283"/>
        </pc:sldMkLst>
      </pc:sldChg>
    </pc:docChg>
  </pc:docChgLst>
  <pc:docChgLst>
    <pc:chgData name="Kirsty Flynn" userId="7d776965-3c5a-43b5-867d-b1e7e45c7a7a" providerId="ADAL" clId="{F1BD5EA7-CFA1-4E3F-899F-1CBC91053800}"/>
    <pc:docChg chg="modSld">
      <pc:chgData name="Kirsty Flynn" userId="7d776965-3c5a-43b5-867d-b1e7e45c7a7a" providerId="ADAL" clId="{F1BD5EA7-CFA1-4E3F-899F-1CBC91053800}" dt="2026-07-15T09:48:16.352" v="4" actId="729"/>
      <pc:docMkLst>
        <pc:docMk/>
      </pc:docMkLst>
      <pc:sldChg chg="mod modShow">
        <pc:chgData name="Kirsty Flynn" userId="7d776965-3c5a-43b5-867d-b1e7e45c7a7a" providerId="ADAL" clId="{F1BD5EA7-CFA1-4E3F-899F-1CBC91053800}" dt="2026-07-15T09:48:16.352" v="4" actId="729"/>
        <pc:sldMkLst>
          <pc:docMk/>
          <pc:sldMk cId="3452768108" sldId="271"/>
        </pc:sldMkLst>
      </pc:sldChg>
      <pc:sldChg chg="mod modShow">
        <pc:chgData name="Kirsty Flynn" userId="7d776965-3c5a-43b5-867d-b1e7e45c7a7a" providerId="ADAL" clId="{F1BD5EA7-CFA1-4E3F-899F-1CBC91053800}" dt="2026-07-15T09:48:16.352" v="4" actId="729"/>
        <pc:sldMkLst>
          <pc:docMk/>
          <pc:sldMk cId="2295696407" sldId="272"/>
        </pc:sldMkLst>
      </pc:sldChg>
      <pc:sldChg chg="mod modShow">
        <pc:chgData name="Kirsty Flynn" userId="7d776965-3c5a-43b5-867d-b1e7e45c7a7a" providerId="ADAL" clId="{F1BD5EA7-CFA1-4E3F-899F-1CBC91053800}" dt="2026-07-15T09:47:05.918" v="0" actId="729"/>
        <pc:sldMkLst>
          <pc:docMk/>
          <pc:sldMk cId="547158070" sldId="276"/>
        </pc:sldMkLst>
      </pc:sldChg>
      <pc:sldChg chg="mod modShow">
        <pc:chgData name="Kirsty Flynn" userId="7d776965-3c5a-43b5-867d-b1e7e45c7a7a" providerId="ADAL" clId="{F1BD5EA7-CFA1-4E3F-899F-1CBC91053800}" dt="2026-07-15T09:47:47.731" v="3" actId="729"/>
        <pc:sldMkLst>
          <pc:docMk/>
          <pc:sldMk cId="1744735497" sldId="279"/>
        </pc:sldMkLst>
      </pc:sldChg>
      <pc:sldChg chg="mod modShow">
        <pc:chgData name="Kirsty Flynn" userId="7d776965-3c5a-43b5-867d-b1e7e45c7a7a" providerId="ADAL" clId="{F1BD5EA7-CFA1-4E3F-899F-1CBC91053800}" dt="2026-07-15T09:47:37.275" v="2" actId="729"/>
        <pc:sldMkLst>
          <pc:docMk/>
          <pc:sldMk cId="2632407942" sldId="280"/>
        </pc:sldMkLst>
      </pc:sldChg>
      <pc:sldChg chg="mod modShow">
        <pc:chgData name="Kirsty Flynn" userId="7d776965-3c5a-43b5-867d-b1e7e45c7a7a" providerId="ADAL" clId="{F1BD5EA7-CFA1-4E3F-899F-1CBC91053800}" dt="2026-07-15T09:48:16.352" v="4" actId="729"/>
        <pc:sldMkLst>
          <pc:docMk/>
          <pc:sldMk cId="3722642109" sldId="282"/>
        </pc:sldMkLst>
      </pc:sldChg>
    </pc:docChg>
  </pc:docChgLst>
</pc:chgInfo>
</file>

<file path=ppt/ink/ink1.xml><?xml version="1.0" encoding="utf-8"?>
<inkml:ink xmlns:inkml="http://www.w3.org/2003/InkML">
  <inkml:definitions>
    <inkml:context xml:id="ctx0">
      <inkml:inkSource xml:id="inkSrc0">
        <inkml:traceFormat>
          <inkml:channel name="X" type="integer" max="30322" units="cm"/>
          <inkml:channel name="Y" type="integer" max="17056" units="cm"/>
          <inkml:channel name="F" type="integer" max="1023" units="cm"/>
          <inkml:channel name="T" type="integer" max="2.14748E9" units="dev"/>
        </inkml:traceFormat>
        <inkml:channelProperties>
          <inkml:channelProperty channel="X" name="resolution" value="160.09503" units="1/cm"/>
          <inkml:channelProperty channel="Y" name="resolution" value="161.36235" units="1/cm"/>
          <inkml:channelProperty channel="F" name="resolution" value="9.67833" units="1/cm"/>
          <inkml:channelProperty channel="T" name="resolution" value="1" units="1/dev"/>
        </inkml:channelProperties>
      </inkml:inkSource>
      <inkml:timestamp xml:id="ts0" timeString="2026-07-07T10:30:09.309"/>
    </inkml:context>
    <inkml:brush xml:id="br0">
      <inkml:brushProperty name="width" value="0.05292" units="cm"/>
      <inkml:brushProperty name="height" value="0.05292" units="cm"/>
      <inkml:brushProperty name="color" value="#FF0000"/>
    </inkml:brush>
  </inkml:definitions>
  <inkml:trace contextRef="#ctx0" brushRef="#br0">5350 13019 512 0,'28'-16'-424'0,"-21"16"429"0,-3 2 1 0,-1 5 0 0,1 3-1 0,-2 5 2 0,0 1-1 0,-2 4 2 0,-2 64 1 0,-5-6-1 0,-11-6 0 0,1-7-3 0,0-5 0 0,12-3-1 16,1-2-1-16,6-5 0 0,0-14 1 16,-7-2 0-16,-2 2 0 0,3-1-1 15,-1 0 1-15,2-1 0 16,1-2 0-16,6-17 1 0,3-4-2 16,-3-2-1-16,-2-4-1 15,1 0-1-15,-2-3 0 16,0-1 0-16,0-2 1 0,1-1-1 15,2-6-1-15,1-4 0 16,2-6-1-16,0 0-1 16,0-2-1-16,2-1 1 0,0 1 0 15,-2 9 1-15,-3 2-1 16,1 3 1-16,-2 2-1 0,1 0 0 16,0 3 0-16,2 0 1 15,0 1 0-15,2 1-1 16,4 0 1-16,1 1-1 15,-1 0 3-15,0-1-1 0,3-1 0 16,0 0 0-16,1 0 1 16,2-3 1-16,-1 1-1 15,1 0 1-15,1 0-1 0,-2-1 1 16,1 3-1-16,0 2 1 16,0-2 0-16,1 0-1 0,-1 0 0 15,-1 0-2 1,-1-2 1-16,-2-1 0 0,-3-1-1 15,1-3 0-15,-2-2 0 16,-1-2 0-16,0-1 0 0,0-2-1 16,0 1 2-16,-6-1-1 15,0 2 2-15,-1 3 0 16,-1 4 0-16,-1 1 1 0,-1 2 0 16,0 5 1-16,-1 3 2 15,-3 5-1-15,-1 5 1 0,1 2 1 16,-1 1 0-16,2 3 0 15,-1 1 0-15,3 3 1 16,3 1-1-16,5 0 2 0,2-3-2 16,7-5 1-16,1-1-1 15,0-3-3-15,-6-9 1 16,1 1-2-16,0-1-1 0,-1-3-3 16,2-3-1-16,1-6-1 15,-2-3-2-15,1-4 0 0,36-45 0 16,-16-1-1-16,-33 23 1 15,1 36 340-15</inkml:trace>
  <inkml:trace contextRef="#ctx0" brushRef="#br0" timeOffset="176.03">5830 13384 512 0,'0'0'-392'0,"0"0"392"0,0 0 0 0,11-1-1 0,-11 1 394 0</inkml:trace>
  <inkml:trace contextRef="#ctx0" brushRef="#br0" timeOffset="637.77">6250 13558 512 0,'-9'-5'-405'0,"-2"-3"408"16,0 2 0-16,-2 2 0 15,-2 0 1-15,0 3-1 16,1 2-1-16,3 4-2 0,3 3-2 15,5 2 0-15,4 3 0 16,3 2-1-16,2 0 0 16,3 1-1-16,3 0 0 0,3 0 0 15,4 3 0-15,3 4 2 16,19 18-1-16,-1-3 2 0,-11-12-1 16,-22-20 2-16,3-1-2 15,-2 1 1-15,-2 1 0 16,-3-2 1-16,-4-2 0 0,-1-1 2 15,-10 0 0-15,0-2 3 16,-5-1-1-16,-2-1 2 16,-53-5 0-16,8 1 0 15,47 2 0-15,-5 3-2 0,-1-1 0 16,-2-1-3-16,2-3 0 0,7 0-3 16,2 3 0-16,3 3-1 15,1 0 0-15,7-1 1 16,4 1-1-16,4-1 1 15,3-1-1-15,2-1-1 0,-10 3 408 16</inkml:trace>
  <inkml:trace contextRef="#ctx0" brushRef="#br0" timeOffset="2344.3">6510 13089 512 0,'-2'13'-453'0,"-2"4"456"0,-15 71 2 0,1-8 1 0,8-18 3 0,8-1-2 0,6-2-1 0,1-2 2 16,-2-5 0-16,8-6 1 15,-8-1 0-15,13-7-1 16,-5 0 1-16,3-5-1 0,-1-8-1 16,4-5-2-16,-1-2 0 15,3-5-1-15,2-2-1 16,-1-5-1-16,-1-8-2 0,-5-3-2 15,0-3-2-15,-2-2 0 16,1-6-1-16,16-27 1 16,-9-3-1-16,-4 2 1 0,-8 3-1 15,-4 11 1-15,-9 11 0 16,-3 4 0-16,0 7 2 0,-4 4 0 16,-2 1 2-1,-2 1 0-15,-4 3 1 0,-2 3 0 16,2 7 1-16,2 3 1 0,3 4 0 15,2 4 0-15,5 4 1 16,10 2 0-16,8 0 1 16,4-2-1-16,4-3 1 15,3 0 0-15,5-2-1 0,4-8 0 16,4-3-2-16,4-6 1 16,9-5-2-16,-3 0 1 0,-3-5-3 15,-18-3 1-15,-3 0-3 16,-2 0 0-16,-2-1-1 15,-2-3 0-15,-7 7-2 0,-2-1 1 16,-2 2 0-16,-2 2 0 16,-1 0 1-16,0 1 1 15,-2-1 0-15,-1 3 2 0,1 1 0 16,-1 2 2-16,-2 1 0 16,-1 2 1-16,-1 2 0 15,1-1 1-15,1 0 0 0,0-1 1 16,1-1-1-16,2-1 2 15,-1-2 0-15,2 0 0 16,0-1-1-16,0-1 2 0,2-1-3 16,0-3 2-16,0-3-3 15,3-2 0-15,2-3-3 16,0-2 1-16,0 1-3 0,0 1 1 16,0-2-3-16,2 2 2 15,-3 0-2-15,3-1 1 16,1 0 0-16,1 1 2 0,2 0-2 15,4 0 2-15,1 0-1 16,1 0 1-16,3 3 0 16,-1 6 1-16,-8 8 1 0,-2 4 1 15,-1 3 0-15,0 0 2 16,0 3-1-16,3 1 2 16,3 4 1-16,2 4 0 0,-1 3-1 15,2 5 2-15,0 1 0 16,-3-1-1-16,-11-18 0 15,1-4-2-15,-1-5 0 0,4-1-1 16,1-4-2-16,2-4 0 16,1-1-2-16,0-3-1 15,2-2-1-15,-1-1 0 0,0-3-2 16,0 1 0-16,1-4-1 16,1-2 2-16,-2-1-2 0,-6-2 1 15,-6 8 1 1,0 2 1-16,2 1 0 0,-1 1 2 15,-1 3 2-15,0 3 1 16,-1 0 1-16,0 3 1 0,0 2 1 16,-1 4 1-16,3 4 0 15,-1 0 1-15,0 1 0 0,2-1 1 16,-1 2-1-16,1 3 1 16,2 3-1-16,1 4-2 15,1 2 0-15,3-1-1 16,2-2-2-16,6-6 0 0,2-7-2 15,-5-8-1-15,-2-3-2 16,2-3-2-16,2-1-1 0,0-2-1 16,10-6 0-16,6-4 0 15,-2-1 1-15,-5 0 0 16,-22 13 0-16,-2 4 2 0,-1 0 1 16,1 2 1-16,-1 0 2 15,-1 1 1-15,-1 1 1 16,-2 1 3-16,1 1 0 0,-2 1 2 15,-1 3-1-15,1-2 3 16,-2 2-2-16,-2 2 3 16,2-3-3-16,0 0 1 0,4-2-2 15,-2-1 0-15,3 0-1 16,0-2 0-16,2 0-3 16,5-6 0-16,-1 0-2 0,2-1 0 15,0 0-2-15,0 1-1 16,-3 1 0-16,1 0-1 0,-1 2-1 15,0 0 1-15,0-1-1 16,0 2 2-16,2-1 0 16,3-3 1-16,4-1 1 15,6-1 0-15,5 0 2 0,0 0 1 16,2 3 1-16,-2 4 1 16,-9 7 1-16,-2 3 1 0,-1 2 0 15,-5 2 1-15,-2 4 1 16,-3 2 0-16,3 0-1 15,1 0 0-15,3 1 0 16,2-2 0-16,3-1-1 0,-1-3 0 16,-4-6-3-16,0-2-1 15,-1-2-3-15,-1-3-2 0,4-2-3 16,-2-3-2-16,0-6-2 16,0-4 0-16,12-33 0 15,-21 47 340-15</inkml:trace>
  <inkml:trace contextRef="#ctx0" brushRef="#br0" timeOffset="2492.73">8203 13334 512 0,'-2'-23'-385'0,"0"9"394"0,-1-2-3 0,-11-7-2 0,-1-1-3 0,15 24 364 15</inkml:trace>
  <inkml:trace contextRef="#ctx0" brushRef="#br0" timeOffset="2817.07">6373 13369 512 0,'0'0'-412'0,"0"0"414"15,10-7-5-15,1 0 1 16,6 1 2-16,60-12 0 0,-2 4 0 16,-6 6-2-16,-21 15-2 15,-14-3 1-15,-1-6 0 16,0-2-1-16,-33 4 435 0</inkml:trace>
  <inkml:trace contextRef="#ctx0" brushRef="#br0" timeOffset="3772.03">8372 13732 512 0,'-9'-66'-433'0,"2"50"438"0,-2-1-1 0,-6 6-1 0,2 6-1 0,-2 5 0 16,0 7-1-16,-1 2 0 16,-2 3 0-16,-10 12-1 15,7 6 0-15,4 5-1 0,9 2 1 16,9-2 0-16,12-6-1 16,-1-20 1-16,-2 0 0 15,5-2 0-15,-2-2 1 0,1 1 0 16,3-5 0-16,0-3 0 15,2-3 2-15,1-1-1 16,5-3 2-16,-1-7-2 0,1-5 2 16,5-15-1-16,-13-4 0 15,-17 4 1-15,-4 27 0 16,-1 0 0-16,-1-1 1 0,1 0-1 16,-1 2 0-16,3 3 1 15,-2 0-2-15,3 3 1 16,-1 2 0-16,0 3-1 0,0 6 0 15,2 4 0-15,3 3-1 16,1 2-1-16,10 54 1 16,-1-6 0-16,8-11-1 0,-2-11 1 15,-2-4-1-15,-3 0 1 16,-1 4-1-16,2 6 2 0,-3 4 0 16,3-1 0-16,-2 2 0 15,-10-1 1-15,-13-6-1 16,1-9 2-16,0-9-2 15,-5-4 1-15,-2-8-1 0,-1-4-1 16,-1-4 1-16,2-2 0 16,-1-7 1-16,-1 0-1 15,-27 0 0-15,1-3 0 0,4-9 0 16,3-2 0-16,9-13-3 16,2-1 0-16,1-2-2 15,6-4-1-15,0 0-2 0,0 0 1 16,0-3-3-16,3-4 0 15,4-2-2-15,2 1 0 0,16 1 0 16,-5 40 330-16</inkml:trace>
  <inkml:trace contextRef="#ctx0" brushRef="#br0" timeOffset="4627.82">8988 13171 512 0,'15'40'-415'0,"-10"-18"424"0,17 91-2 0,-20-18 4 0,-4-40-3 15,1-4 1-15,1-2 0 16,-2-2 0-16,4-5 0 16,7-4 1-16,-2-10-2 0,-1-2 2 15,2-5-3-15,-1-2 0 16,0-9-1-16,-2 2 1 16,5-2-4-16,4-4 0 15,-1 0-5-15,3-5 0 0,-3-4-4 16,0-6-1-16,-1-6-2 0,12-16 0 15,-24 31 327-15</inkml:trace>
  <inkml:trace contextRef="#ctx0" brushRef="#br0" timeOffset="5155.38">8873 13611 512 0,'9'-6'-332'0,"6"-1"337"15,2 2-3-15,1 0-2 16,53-8-4-16,-5 6-3 0,-23 8 0 16,-9 3-1-16,-11 0 1 15,-17-1 0-15,3 2-1 0,0-1 1 16,-2 3-1-16,1 3 3 15,-4 0 2-15,-2 1 4 16,0 3 0-16,-2 0 2 0,-2 2 2 16,0 2 2-16,1 1 3 15,-1 2-1-15,1 1 0 16,3 2-1-16,4-1 1 0,5-3-2 16,8-5 2-16,2-3-1 15,2-2 0-15,3-5-1 16,-1-6-1-16,-1-5-1 0,-1-4-1 15,-6-2-1-15,0-3 0 16,-6 0-3-16,-3-2-1 0,-2 0-3 16,-4 0 2-16,-2 1-3 15,-4 0 0-15,-2-1-1 16,-5 4 3-16,-4 2-2 16,-2-2 3-16,-1 1-1 0,-6 2 3 15,-3 2-1-15,-3 4 1 16,-3 1-1-16,0 5 1 0,5 4 0 15,20 1-1-15,4 0-1 16,2-3 1-16,2 1-1 16,0-5 320-16</inkml:trace>
  <inkml:trace contextRef="#ctx0" brushRef="#br0" timeOffset="5680.98">10035 13465 512 0,'-40'9'-399'0,"26"0"406"0,-12 15-1 16,1 1 0-16,13 6-3 0,9-1 1 16,6-20-3-16,0 1 1 15,3 0 1-15,2-1 3 16,3 0-2-16,5-1 2 0,4-2-2 15,5 0 1-15,3-2 3 16,1-3-2-16,-2-6 0 0,-2-7-2 16,-3-4-2-16,-2-5-1 15,-6-4-1-15,-9-3 0 16,-6-2-1-16,-8 1-1 16,-8 4 1-16,-6 7 1 0,-3 3 0 15,-5 5 1-15,-18 4 0 16,3 3 2-16,4 5-2 15,17 6 1-15,4 0-2 16,12-4 0-16,0 2-2 0,0 2-1 16,5 1-1-16,4-2-1 0,3-2 0 15,5 1 0-15,-8-7 340 16</inkml:trace>
  <inkml:trace contextRef="#ctx0" brushRef="#br0" timeOffset="6059.61">10274 13073 512 0,'-17'84'-398'0,"4"-25"407"0,4 1 3 0,3-3-3 0,1-3-1 0,3-1 0 0,12-5-1 16,2-5 0-16,-2-10-1 15,-1-9 1-15,-1-16 1 16,0 2-1-16,1 2 0 0,2 3-1 15,2 0-2-15,4-2-3 16,3-4-1-16,1-8-3 16,1-8-2-16,0-5-2 0,18-20-1 15,-9-6-1-15,-23 0 0 16,-8 38 342-16</inkml:trace>
  <inkml:trace contextRef="#ctx0" brushRef="#br0" timeOffset="7187.83">10076 13390 512 0,'10'0'-347'0,"2"-3"349"0,4-1-1 16,55-17-3-16,-8 0-3 15,-11 1-5-15,-14 3 1 0,-12-5 1 16,-4 1 1-16,-2-1-2 16,-1 1 2-16,-1-1 1 15,-10 14 1-15,1 3 1 0,-3 2-1 16,0 1 4-16,-4 1 0 16,-1 0 4-16,1 3 0 15,-1 3 2-15,-1 4 2 0,-3 9 2 16,1 1 1-16,-1 30 0 15,2-1-1-15,1 1 2 0,-1 0 0 16,-3-1-2-16,0-1 1 16,-2-3 0-16,10-9-2 15,3-13 2-15,-3-15-3 16,-1 2 2-16,-1-3-4 0,-1-2 0 16,1-2-3-16,0-2 0 15,2-4-3-15,3-4 0 16,2-3-4-16,0-2 1 0,-1-3-3 15,1-2 2-15,-1-2-1 16,4-3 0-16,-2-2 1 16,-2 2 1-16,-5 12 1 0,-2 4 1 15,1 1 2-15,-2 4 1 16,1 1 1-16,0 1 2 16,1 2 0-16,1 6 1 0,0 3 2 15,2 5 0-15,-1 2 2 16,3-1-1-16,2 0 1 0,4-1-2 15,2-2-1-15,0 0 0 16,3-2-3-16,1-3-1 16,2-5-1-16,3-1-2 0,1-4-1 15,0-4-2-15,-1-2-1 16,-3-5-2-16,-4-1-2 16,-11 2 0-16,0-2 0 0,-4 1 0 15,-1-1 1-15,-2-1 1 16,-4 2 1-16,-1 1 2 15,-3 1 1-15,1 2 3 0,-1 2 1 16,0 3 0-16,2 1 3 16,-1 3 1-16,2 2 0 15,2 3 0-15,0 4 2 0,3 2-1 16,3 1 0-16,6 3 0 16,1-1 1-16,2-1-2 15,1 0 0-15,2-2-1 0,-1-1-1 16,5 1-2-16,4-1-3 15,1 2-2-15,3-2 0 16,-1-3-3-16,0-5 0 0,-13-4-1 16,-2-1 0-16,0 0 0 15,-3-1 1-15,-1 1 3 16,-2-1 0-16,-1-1 1 16,0 0 3-16,-2 1 1 0,0-1 2 15,0 2 2-15,-1-1 0 0,1-1 1 16,-2 0 2-16,1-4 0 15,-1-1 2-15,0-3-1 16,1-2 0-16,0-1-2 16,1 0 1-16,-1 1-3 0,-1 0-1 15,1 3 0-15,0 0-2 16,0 2 0-16,0 1-2 16,0-1 2-16,1 0-3 0,2 0 2 15,1-2-2-15,2-1 1 16,2-2-1-16,1 1 0 15,0 1-2-15,2 1-2 0,1-1-1 16,1 4-1-16,-1 2-1 16,1 1-2-16,1 3-1 0,-1 1 1 15,0 1 0-15,-1-1 1 16,-12 1 307-16</inkml:trace>
  <inkml:trace contextRef="#ctx0" brushRef="#br0" timeOffset="7627.84">11442 13367 512 0,'-32'-38'-400'0,"17"27"405"0,-1-1-1 0,3 6-2 0,3 4-1 0,3 3-3 0,3 5 0 16,7 1 0-16,5 6 2 15,2 2-1-15,1 0 0 16,2 1 0-16,3-2 0 16,2 3 2-16,21 17 1 0,-2 0 0 15,-12 1-1-15,-26-24 1 16,1 1 0-16,-3-2 0 0,-2-1 2 15,-4-1-1-15,-2-1 0 16,-3-3 0-16,-1-2 3 16,0-1-1-16,-2-2 2 0,-1 0-1 15,-1-1 1-15,-1-1-3 16,0-1 1-16,2 1 1 0,6-2-2 16,0 1-1-16,1-2-2 15,1 1-2-15,-2-3-2 16,2 0-2-16,-1 0-3 0,-2 0-1 15,13 8 354-15</inkml:trace>
  <inkml:trace contextRef="#ctx0" brushRef="#br0" timeOffset="32915.51">3287 10126 512 0,'-100'-31'-441'0,"26"38"452"0,63-1-7 0,-2 0 0 0,1 1-2 0,0 2 1 16,3 0 0-16,4 0-1 0,5 0 0 16,5 1 1-16,2 0 0 15,3 0-1-15,1 0-1 16,2 0 0-16,3 0 1 0,9 7-1 16,5 0 0-16,1 3 0 15,-1 5-1-15,-4 4 0 16,-4 2 0-16,-1-2 1 0,0-4-1 15,-5-3 0-15,-18-11 2 16,-4 0 0-16,-2 2 0 16,-2 1 2-16,-2 2 0 0,-2-1 2 15,-1 0 0-15,-2-3 1 16,-2-3 0-16,-4-1 1 16,-8 1-3-16,-32 2 1 0,6-15-4 15,20-10 0-15,13 3 0 16,1 2-1-16,1 0-1 15,-1-1-2-15,-1 0-2 0,-1-2-1 16,4-4-1-16,5-2 1 16,16 9-1-16,0 9 362 15</inkml:trace>
  <inkml:trace contextRef="#ctx0" brushRef="#br0" timeOffset="33405.9">3430 9679 512 0,'0'34'-366'0,"-2"63"379"0,2-10 9 0,8-33 3 0,-3-4-8 0,0 0-3 0,-3 3-1 15,1 0-1-15,7 0-1 16,1-3-3-16,-3-2 5 16,-2-2 0-16,1-5-2 0,0-4-1 15,2-6-3-15,0-2-4 16,1-4-4-16,-2-17-5 16,2 1-2-16,0 0-1 0,4-3-2 15,0-1 1-15,3-6-2 16,1-5 2-16,12-7-1 15,-2-10 2-15,4-14-1 0,-7-4 2 16,-8-3-1-16,-17 44 297 16</inkml:trace>
  <inkml:trace contextRef="#ctx0" brushRef="#br0" timeOffset="33605.58">3455 10245 512 0,'7'-3'-330'0,"3"-1"326"0,6-3 3 16,3 0 0-16,61-22-2 15,-19 8-2-15,-34 12 3 0,-27 9 348 16</inkml:trace>
  <inkml:trace contextRef="#ctx0" brushRef="#br0" timeOffset="34730.65">4013 10423 512 0,'-4'-46'-364'16,"5"15"358"-16,1-1 2 15,0-1 4-15,-2 22-3 0,-2-1-1 16,-4 2 0-16,-5 2 1 0,-3 6-1 15,-4 3 2-15,-3 4 2 16,-5 3 7-16,-38 19 0 16,16 15 0-16,14 4-1 15,23-10 1-15,6-8-1 0,7-2 0 16,3-4 0-16,1-12 3 16,2-1-3-16,2 1-2 15,1-2 1-15,4-2 1 16,3-1 0-16,2-1 0 0,3-1 1 15,2-6 0-15,3-3-2 0,11-9 0 16,-4-7-1-16,-3-3-2 16,-6-2-1-16,-7-1-1 15,-10 6 0-15,-8 14 0 16,-2-1 0-16,-1-1 0 0,-1 1-1 16,-4 2 2-16,0 0 0 15,-5 2 3-15,2 2-1 0,0 2 2 16,2 1 1-16,2 3 0 15,0 2-1-15,2 3 1 16,0 2-1-16,5 2 0 16,1 0 0-16,2 3 0 0,3-1 0 15,2 0-1-15,1-2-1 16,-2-1-1-16,-1 0-1 16,2-2 0-16,2-3-2 0,2-3-2 15,-1-3 1-15,1-2-1 16,1-3-2-16,-2-1 0 0,0-3-2 15,0-2 1-15,-1-1 0 16,-1 0 0-16,-1-2 0 16,1 0 2-16,-2 0 0 0,-2 1 3 15,-1 2-1-15,-3 2 2 16,0 3 2-16,-1 1 0 16,0 2 1-16,-1-1 0 0,0 4 0 15,-1 3 0-15,0 2-2 16,-1 3 1-16,0 0 1 15,1 1 1-15,0 2-2 0,1 0 1 16,-2-1-1-16,2 0 1 16,0-3-1-16,0 0-2 0,0-3-1 15,0 0 0 1,2-1 0-16,-2-2-2 0,0-1 0 16,0-1-2-16,0-4 0 0,1-1 0 15,0-2 0-15,0-3-1 16,2-4 2-16,2 1 1 15,-1-4 3-15,2 1-1 16,0-1 3-16,0 1 0 0,2 0 2 16,0 2 0-16,-2 3 2 15,4 2 1-15,0 2 2 16,-2 3-1-16,1 4 3 0,-1 5 0 16,4 1 0-16,0 3 1 15,-1 3-1-15,-1 0 0 0,-1 3-3 16,-2 0-3-16,0 2-3 15,-1 0-1-15,-1-1-3 16,2 1-1-16,-1-1-4 0,-2-1-1 16,2-3-3-16,3-1 0 15,-3-2-2-15,2-2-1 16,0-2-1-16,1-1 0 0,3-2 0 16,0-3 1-16,2-2 1 15,-2-3 1-15,-12 7 303 0</inkml:trace>
  <inkml:trace contextRef="#ctx0" brushRef="#br0" timeOffset="36037.78">4871 10331 512 0,'-5'-61'-370'0,"1"44"373"0,-4 2-4 0,-6 5 0 0,-2-1 0 16,-1 3 2-16,-3 4 1 15,-1 5 2-15,-3 7 4 0,-35 21 3 16,17 14 0-16,27-3-4 15,9-14 0-15,2-3-1 16,2-3-3-16,3-9-2 0,0 2 1 16,3-1 0-16,0 1-3 15,3 1-1-15,3-1 1 16,3-5-1-16,2-5 2 0,3-5 1 16,11-7 1-16,2-1 1 15,1-7-2-15,15-17-2 0,-14-11-2 16,-12-1 1-16,-3 4-3 15,-5 0 0-15,-2 0-1 16,-3-1 1-16,-2 0 0 0,-3-1 0 16,-3 1 0-16,-3-1 3 15,-2 4 2-15,-6 7 3 16,-1 9 0-16,-1 8 2 16,8 10-1-16,-1-2 3 0,2 2 0 15,0 2 0-15,2 2 0 16,0 2 0-16,0 4 0 0,1 6 2 15,1 8 2-15,1 1 2 16,2 55 2-16,-2-4-2 16,0-7 1-16,0-18-4 0,4-2-1 15,-1-5 1-15,0-1-1 16,-1 0-1-16,-1-2 1 0,2 0-3 16,8-4-3-16,2-5-5 15,4-12-4-15,-4-11-2 16,-2 1-3-16,0-3 0 0,1-1 0 15,1-3 1-15,-2-5-1 16,2-2 1-16,-1-3 0 16,15-18 0-16,-1 0 0 15,-1-3-1-15,-5-1 1 16,-3-1 1-16,-11 6 0 0,-9 23 2 16,0-1 2-16,0 3 0 0,0 2 3 15,-1 0 1-15,1 1 3 16,-1 3 0-16,-2 3 3 15,1 3 0-15,-2 6-1 0,2 2 0 16,-1 2 0-16,1 1-2 16,0 0-1-16,2 1 0 15,2 1-2-15,5 0 0 16,3-2-1-16,6-6-1 0,2 0 0 16,4-5-1-16,0 0 0 15,2-3-2-15,-1-3 1 0,1-3-2 16,-3-5 0-16,0 0-1 15,0-3 1-15,0-2 0 16,0 0 1-16,-2-1 0 0,-2-3 2 16,-9 6 2-16,-2 1 1 15,-1 2 4-15,0 3 3 16,-3 1 2-16,1-1 2 0,-2 3 1 16,0 0-1-16,-3 2-1 15,1 1-2-15,-2 4-1 16,0 0-1-16,-2 0 1 0,1 1-2 15,2-1 1-15,1-1 0 16,0-2-1-16,1 0-1 16,1-1-2-16,1-1-1 0,0 0-1 15,0-1-1-15,2-1-2 16,2-1 0-16,2-4-2 16,2-2-1-16,4-3-1 0,4-2 0 15,0 1 0-15,0-2 1 16,1 1 1-16,0-1 3 15,-1 4 0-15,-3 4 4 0,-1 0 3 16,-1 3 2-16,0 2 2 16,-4 2 2-16,1 3 4 15,-2 4 2-15,-1 2 2 0,2 2-4 16,1 1 2-16,0 1-5 16,-2 3-4-16,3 3-5 15,1 3-5-15,2 2-2 0,1 1-5 16,3-3 0-16,6-4-3 15,0-3-1-15,-9-11-3 0,-1-2 1 16,0-3 1-16,0-4 1 16,2 0 1-16,-14 4 355 15</inkml:trace>
  <inkml:trace contextRef="#ctx0" brushRef="#br0" timeOffset="36656.74">6051 10259 512 0,'-23'-38'-281'0,"15"31"291"0,0 4-4 0,-1 3 1 0,-2 4-3 0,-3 4-6 0,-4 4-3 16,-3 5-2-16,-4 3 2 0,4 6-2 15,3 3 3-15,12 2 2 16,14-4 2-16,-2-20-2 16,3-1-3-16,0-1 0 0,1-3-2 15,0-1 1-15,1-2 3 16,1-3 1-16,0-3 1 16,2-3 0-16,-1-1 0 0,1-4 1 15,0-2 1-15,1-3 2 16,-1-3 2-16,-5-5 0 15,-4 0 3-15,-9 2 0 16,0 19 4-16,-1 1 0 0,1 3 3 16,-1 0 1-16,1 4-1 15,-1 4 1-15,1 3-2 16,1 7-1-16,3 4-4 0,-1 3-4 16,1 1 3-16,-2 4-7 0,2 51 2 15,6-5-3-15,10-11 2 16,-7-25 0-16,1-3-1 15,1-2-1-15,-1 3 1 16,-2 1-2-16,-11 4 0 0,-3-2 0 16,-4-1-2-16,-4-4 1 15,0-10-1-15,-5-8 0 16,6-11 0-16,-2 1 1 0,-20 3-2 16,-1-2 1-16,-2-2-2 15,1-4 0-15,-4-9-2 0,-2-4-2 16,-1-3-1-16,6-9-2 15,11-6-2-15,15 3-2 16,9 1 0-16,6 4 1 0,2 3 0 16,-5 20 309-16</inkml:trace>
  <inkml:trace contextRef="#ctx0" brushRef="#br0" timeOffset="37809.74">6650 10185 512 0,'0'0'-343'0,"3"13"350"0,1 2 0 0,-1 1 1 0,3 12-3 16,-1 3-5-16,4 5-1 15,0-2 3-15,2-4-1 0,-6-24 0 16,0-2 1-16,4-1 2 15,1-2 1-15,-1-2-1 16,1-3 1-16,1-2-2 0,0-2-3 16,0-3-2-16,3-5-2 15,44-49 0-15,-21 16-2 16,-40 26 0-16,3 15 0 0,-1-1 3 16,-2 1 3-16,1 2 3 15,0 1 1-15,-1 2 3 0,0 1 2 16,0 2 2-16,-1 5 1 15,0 0 2-15,0 8-4 16,2 1 2-16,2 2-3 0,3 2 0 16,0 0-3-16,3 2-1 15,-1 3-3-15,4 3 0 16,3 2-2-16,2 0 0 16,6-5-2-16,1-3 1 0,4-11-1 15,-2-4-1-15,-9-5-1 16,0-5-1-16,6-3-1 0,36-14 0 15,-4-1-2-15,-26-3 1 16,-12 8-1-16,-9 10 2 16,0 0-1-16,3-3 2 0,-2-1 0 15,0 2 3-15,-3 0 2 16,1 2 2-16,-2 2 3 0,-1 2 1 16,-1 2 1-16,0 1 0 15,0 4-2-15,-1 4 1 16,2 4-2-16,-1 3 1 15,-2 4-1-15,2 2-2 0,2 35 2 16,4-1-2-16,0-6-2 16,0-5 2-16,-2-4 0 15,-1-2 0-15,0-4 0 16,0-4 0-16,-3-3-1 0,-3-3 0 16,-1-18-1-16,1 2 0 0,1-1-1 15,1-3 0-15,0-1 1 16,1-1-2-16,-1-1 2 15,0-2-1-15,-3-3-1 0,1-8 1 16,-3-3-3-16,1-2 0 16,-3-6-3-16,-13-64 0 15,24 6 0-15,0 43 1 16,2 6 0-16,-3 2 2 0,4 0-1 16,6 2 1-16,2 0 0 15,8 2 3-15,1 3-1 0,3 5 1 16,1 8 0-16,-17 11 1 15,3 1 1-15,-1 1-1 16,-3 6 1-16,0 2 1 0,0 2-1 16,-2 3 3-16,-3 2-2 15,-1-1 1-15,-3 2 0 16,-3 0 1-16,0 1 0 0,-4 0 1 16,-2 0 1-16,-3-2 0 15,-2-3 0-15,-3 0-2 16,0-4 0-16,5-7-4 0,-1-1 0 15,2-3-2-15,0 0-3 16,0-3-2-16,1-4-2 16,0-2-1-16,3-4-4 0,2-1 1 15,5-4-1-15,1-1 2 16,-1 20 325-16</inkml:trace>
  <inkml:trace contextRef="#ctx0" brushRef="#br0" timeOffset="38277.81">8087 9820 512 0,'-14'122'-295'0,"14"-72"321"0,1 0-4 0,2-2-5 0,2-2-7 0,2-5-6 0,-1-4-2 16,3-7-2-16,2-10-2 16,1-6 1-16,-7-11-2 0,2 2 1 15,0-1-1-15,1 1-1 16,5-4-2-16,1-2-4 0,1-4-3 15,-1-4-1-15,21-18-1 16,-2-1 1-16,-8-6-1 16,-25 34 331-16</inkml:trace>
  <inkml:trace contextRef="#ctx0" brushRef="#br0" timeOffset="38757.67">7915 10142 512 0,'0'0'-339'0,"0"0"351"16,2-2-6-16,17-2-3 15,83-24-3-15,-15 6-2 16,-44 14-4-16,-4 2-4 0,0 4-1 16,-1 2 1-16,-6 9 1 15,-23 6 3-15,-6-9 2 0,0 3 3 16,-2 2 4-16,0 0 2 15,0 1-1-15,-1-2 1 0,3 0-2 16,-1 0 0-16,2 0 1 16,6-2 1-16,4-1-1 15,1-1 0-15,1-3 0 16,3-1 1-16,3-2 1 0,40-6 0 16,-9-10 0-16,-16-2 0 15,-14 2 0-15,-8 2-1 0,-10 11-1 16,0-4 0-16,-3 2 0 15,-3 0-1-15,-3-3-1 16,-3 1 0-16,-3-3-2 0,-1-1 0 16,-2 4-1-16,-2-1-1 15,-3 3 1-15,-20-2-1 16,-3 3 0-16,1 6-1 16,3 5 0-16,9 7-1 0,22-9-1 15,2 2-1-15,0 1-2 16,3-1-1-16,2 1 1 0,1-2 0 15,-2-6 344-15</inkml:trace>
  <inkml:trace contextRef="#ctx0" brushRef="#br0" timeOffset="39690.5">2980 10940 512 0,'0'12'-335'0,"-10"90"345"0,0-19 5 0,6-40 7 0,2-1-5 0,1-1-4 0,0 2-1 15,-7 17-2-15,3-2 1 0,0-6-7 16,12-14 5-16,8-7 2 16,-10-5-1-16,-2-3-4 15,-5-15-5-15,0 4-1 0,5-1-4 16,3-2-6-16,3-4-1 15,1 0-1-15,4-4-3 16,1-3-1-16,3-5 0 16,48-22 1-16,-11-10 1 0,-19 0 2 15,-16 13 0-15,-3 3 2 16,-17 23 341-16</inkml:trace>
  <inkml:trace contextRef="#ctx0" brushRef="#br0" timeOffset="39897.15">2657 11360 512 0,'31'-14'-399'0,"13"4"393"16,32-9 1-16,-4 2 3 15,-2 2-2-15,-11 5 0 0,-20 3 0 16,-3 2 1-16,-36 5 430 16</inkml:trace>
  <inkml:trace contextRef="#ctx0" brushRef="#br0" timeOffset="41483.39">3414 11440 512 0,'-1'-7'-391'0,"0"-4"394"0,0-2-3 16,0 0-5-16,4-1 1 15,-1 0 5-15,-3-2-3 16,-3 2-1-16,-4 3-2 0,-2 3 1 15,-3 4 0-15,-2 4 1 16,-1 4 1-16,2 2 2 0,-2 5 1 16,2 1-1-16,-1 1 0 15,2 4 2-15,2 1-3 16,4 1 2-16,4 0-2 0,0 0 2 16,8-1 0-16,2-3 0 15,-1-4 0-15,2-2 2 16,1-2 2-16,0-2 2 0,0-3 1 15,2-3 0-15,1-3 0 16,1-1-1-16,-1-4-1 0,-2-1 0 16,0-1-2-16,-2 1 0 15,-1-2-2-15,-4 0 2 16,-1 1-1-16,-1 0 0 0,-2 1 0 16,0 0 2-16,-1 3 0 15,-2 0 1-15,3 3 1 16,0 0 2-16,0 2-1 15,1 0-2-15,-1 2-2 0,1 3-1 16,1 3 0-16,2 3 3 16,2 1-1-16,4 2 2 15,2 3-1-15,0-1 1 0,-1 2-3 16,1-1-1-16,1 2-1 16,0-1 1-16,1-2-4 0,3-2-1 15,2-4-2-15,2-4-1 16,0-2-3-16,1-4 0 15,0-5-1-15,1-4 1 0,2-4-1 16,18-20 0-16,-10-8 0 16,-14-3 0-16,-13 3 0 15,-5 13 2-15,-1 3 0 0,1 1 3 16,1 2 2-16,3-2 2 16,-1-1 3-16,-1 0 4 15,-3 3 3-15,-4 13 4 0,1 3 4 16,1 3-1-16,1 3-2 15,-1 0-3-15,1 3-4 16,0 2-4-16,0 6 1 0,0 6 1 16,-1 5 0-16,2 0 2 15,-2 3 1-15,1 3 1 16,-3 43-4-16,7-7 4 0,13-21-5 0,-3-10-1 16,-2-8-4-1,-2-4 1-15,-6-11-4 16,3 1 0-16,0-2-2 0,1-1 0 15,1-3-1 1,-1-2 0-16,3-3 1 0,4-7 2 16,-2-2-1-16,-1-2 2 0,14-28-2 15,-1-1 0-15,-4-3 0 16,-9-2 0-16,-2 2 0 16,-4 1 0-16,-4 2-1 0,-6 3 2 15,0 2 0-15,1 3 1 16,2 5 2-16,3 20 3 15,-1 0 5-15,1 4 2 0,-1 1 0 16,1 4 1-16,-1 1-2 16,-2 9-2-16,0 7 1 15,1 2 1-15,1 4-4 0,-4 49 3 16,6-5 1-16,3-18 1 16,0-8 1-16,3-6 5 0,-2-1-3 15,0-4 1-15,-1-4-6 16,-4-20-4-16,5 2-3 15,-3-2-3-15,1-3-3 16,0-1-2-16,-1-1-1 0,1-3 0 16,4-3-2-16,2-8-1 15,-1 0-1-15,1-5-2 0,17-38-1 16,-1 5 1-16,-5 12 0 16,0 14 3-16,-8 11 0 15,0 1 3-15,-8 10 0 16,1-1 4-16,-2 1 2 0,-1 1 4 15,-1 2 1-15,-1 2 2 16,-3 4 0-16,-4 2 3 0,-7 4 2 16,-2 0-1-16,-2 3 1 15,-3-1-2-15,-7 2-2 16,-28 12 1-16,3-9 0 0,28-17 2 16,19-1-4-16,1-1 0 15,1 1 1-15,2-1-2 0,0 0-2 16,2 0-1-16,0 0 3 15,2 0-4-15,2-2 2 16,-1 1-2-16,5-2 1 0,2-1-1 16,2 1-2-16,3 0 1 15,-1-1-2-15,1 2 2 16,-2 1 0-16,-3 2 2 16,-1 0 2-16,0 2 2 0,-2 1 1 15,-1 3 0-15,0-1 2 16,0 4-1-16,-2 1-1 0,2 1 2 15,0 1-3-15,1 0-2 16,3 0-3-16,2-2-2 16,3-1-2-16,0 2-4 0,4 0-2 15,3 2-3-15,3 0-3 16,4 1 1-16,4-1-4 16,1-2 1-16,2-8 0 15,-3-9 0-15,-4-8 0 0,-29 13 242 16</inkml:trace>
  <inkml:trace contextRef="#ctx0" brushRef="#br0" timeOffset="41868.97">4847 10803 512 0,'10'99'-277'0,"-11"-28"302"0,-3-4 2 0,-3-6 3 0,-2-3-6 0,2-4-2 0,1-2-2 0,1-4 4 16,20-18-1-16,-13 3-1 16,15-10 3-16,-4 0-3 0,-7-12-2 15,2 0-6-15,1-1-9 16,2-2-10-16,2-4-10 16,3-3-5-16,1-2-5 0,0-4 1 15,6-4-5-15,11-16 0 16,2-16 0-16,-4-4 2 0,-32 45 204 15</inkml:trace>
  <inkml:trace contextRef="#ctx0" brushRef="#br0" timeOffset="42049.2">4692 11252 512 0,'29'-7'-258'0,"-9"4"245"0,93-14 3 16,-12-2 2-16,-58 10-1 15,-18 5-3-15,-25 4 322 0</inkml:trace>
  <inkml:trace contextRef="#ctx0" brushRef="#br0" timeOffset="42392.85">5133 11362 512 0,'6'6'-318'0,"3"1"333"0,3-4 1 16,3-1 0-16,16-4 1 0,-1-3-11 16,-3-6-2-16,-4-4-1 15,-4-3 3-15,-3-1 1 0,-9 4 4 16,-3 1-1-16,3-2 1 15,-6 1-5-15,-3 1-4 16,-6 2-6-16,-1 0-3 16,-2 0-4-16,-4 5 1 0,-2 1 0 15,-5 1 2-15,-45-3 1 16,8 18 1-16,30 4 3 0,11 0 3 16,15-9 1-16,-3 1 0 15,-1 4-1-15,4 1-5 16,3 0-2-16,1 0-1 0,8-1 1 15,3-2 1-15,3-2 1 16,-15-6 295-16</inkml:trace>
  <inkml:trace contextRef="#ctx0" brushRef="#br0" timeOffset="43459.7">5945 11289 512 0,'7'-55'-299'0,"-8"35"299"0,-3-1-3 0,-1 2 4 0,-3 10 1 0,-2 2-3 0,-2 2-3 0,-3 5 1 15,1 4 2-15,-3 1 3 16,1 4 1-16,0 1 2 16,-2 3 2-16,2 1-2 0,4 3-3 15,2 1-1-15,7-6-3 16,3-1-2-16,2-2-1 0,1-1 2 15,1-1 0 1,2-3 2-16,1-2 1 0,1 0 2 0,2-5 3 16,0 0 1-16,2-4-1 15,-1 2 2-15,-1-3 0 16,-1-1 0-16,-2 1 1 16,-3 0 0-16,0 2 1 0,-2 0 3 15,-2 0 2-15,0 2 2 16,0 2 2-16,-1-1-3 0,1 1-1 15,0 1-2-15,0 1-2 16,0 0-5-16,1 5-4 16,0 4 0-16,-1 5 1 0,2 2-3 15,3-1 0-15,1 1-1 16,3-2-5-16,2 1-2 16,3-2 0-16,1 0-3 0,3-3 0 15,1-4 0-15,1-3 1 16,-1-4 1-16,-2-8 1 15,0 1 1-15,1-3 0 16,0-2 2-16,-2-2 0 0,0-3 0 16,-1-2 1-16,-3 0-1 15,-3 0 5-15,-7 8-1 16,-1 3 3-16,-1 3 0 0,1 1 4 16,-1 2-1-16,0 1 1 15,0 1-3-15,-1 1 2 16,1 2-4-16,-2 2 2 0,0 3-1 15,-2 0 1-15,1-1 0 16,0 1 0-16,0-1-2 0,0-2 1 16,2-1-2-16,-1 0 0 15,1-2 0-15,1 0 0 16,0-1-2-16,1-3 1 0,1-3-2 16,2-2 1-16,0 0-2 15,-1 2 2-15,0-1-1 16,1 1 3-16,-1 2-1 0,1-2 3 15,0 1 1-15,5-4 1 16,3-2 2-16,4-3 2 16,4 0 1-16,1 0 3 0,4 5 0 15,-2 9 0-15,-9 7 2 16,-4 2 0-16,1 3 0 16,-3 1-1-16,-3 1-1 0,-1 3-2 15,0 0-2-15,2 4-1 16,4 2-4-16,3 0-1 0,4 0-3 15,-2-3-2-15,-4-10-3 16,1-3 0-16,-2-1-1 16,0-3-2-16,-2-1-2 0,2-3-2 15,0-3-1-15,1-3-2 16,0-2-1-16,1-2 1 16,0 0 0-16,-12 11 278 0</inkml:trace>
  <inkml:trace contextRef="#ctx0" brushRef="#br0" timeOffset="44099.9">7146 11217 512 0,'21'-103'-424'0,"-28"59"429"0,-1 39-6 0,-4 5 1 0,-2 2 2 0,-5 3 2 15,-59 21 3-15,13 6 3 16,37 0 3-16,10-7 1 16,6-4-1-16,1-2-4 0,4 0-3 15,8-7-3-15,2 1-1 16,3-1-3-16,3-1 1 16,2-2-1-16,4-3-1 0,1-4 1 15,3-3 2-15,1-1 2 16,2-4 1-16,1-4 0 0,1-6 1 15,17-15-2-15,-9-2-1 16,-17 2 0-16,-13 25-1 16,-2-4 1-16,0-3 2 0,-1 2 1 15,0-1 1-15,-1 4 3 16,0 1 2-16,0 4 0 16,1 1 1-16,0 3-1 0,0 6-2 15,2 5-1-15,0 2 0 16,2 1-1-16,2 2 0 15,1-2-3-15,1 2 1 0,6-1-3 16,-1 2-2-16,14 6-1 16,3 0-1-16,3-7-2 15,-1-8-3-15,-16-10-1 0,0-2-3 16,6-2-2-16,36-9-1 16,-4-1 0-16,-17 3 1 15,-14-1 0-15,-22 13 309 16</inkml:trace>
  <inkml:trace contextRef="#ctx0" brushRef="#br0" timeOffset="45751.6">7655 11107 512 0,'-33'-44'-356'0,"22"36"365"0,-1 3-1 0,0 1-2 0,0 4-2 16,-2 5-2-16,1 4 0 0,2 3 1 15,-1 4 0 1,-12 13 1-16,5 4 1 0,15 5 0 0,1-3 1 16,10-5-1-16,4-23-1 15,-2 0-3-15,2 1-1 16,1-1 0-16,-1-3 0 15,0-3 0-15,1-3 0 0,0-4 0 16,0-6 1-16,0-1-1 16,24-28 2-16,-5-4 0 15,-12-2 0-15,-10 1 0 16,-5 2 1-16,-5 3 0 0,-7 6 0 16,1 3 1-16,-1 4 1 0,1 3 0 15,1 4 1-15,1 0-1 16,0 4 2-16,5 7 1 15,0-1 0-15,2 3 0 0,-1 1-1 16,0 3-1-16,0 2-1 16,1 6-1-16,1 5 0 15,1 3 0-15,-1 1 2 0,1 6 0 16,11 61-1-16,-4-7-2 16,-4-21 1-16,-1-7-1 15,-2-2 2-15,3-4-2 0,11-7-1 16,-2 1 2-16,0 0-1 15,0-2 0-15,-2-1 0 16,2-8-3-16,-8-15-1 0,2-1 0 16,3-4-1-16,3 1-3 15,3-4 0-15,2-1-1 16,9-5 1-16,8-9-1 0,-3-5 2 16,-8-4-2-16,-23 12 0 15,-1 2 0-15,0-2-1 16,-1 1 1-16,-3-1 0 0,1-1 2 15,-3 1 1-15,0 3 2 16,0 1 0-16,-1 2 2 16,1 3 1-16,1 2 0 0,0 3 1 15,-2 3-1-15,2 5 1 16,1 3-1-16,1 2 0 16,2-1 0-16,1 1 0 0,4-1-1 15,-1-1 1-15,2 0-1 16,1 0 1-16,-2-2-2 0,4-2 1 15,1-4-2-15,2-3 0 16,2-3-1-16,-1-5 0 16,2-1-1-16,0-2 0 15,2-2-1-15,-3-2 0 0,-3-4 0 16,-1-1 1-16,-4-1 0 16,-2-1 2-16,-3 1 0 0,-4 9 3 15,0 0-1-15,-1 4 3 16,0 2-1-16,1 0 3 15,-1 4-3-15,1 4 3 0,-1 5-3 16,0 5 3-16,2 2-3 16,2 1 2-16,3-1 0 15,5 0 0-15,-1 1-2 0,2 0 2 16,2 2-3-16,1 1 0 16,1-1-2-16,2 0 0 15,0-6-2-15,2-6 0 0,0-9-1 16,-1-2 0-16,1-3-3 15,0-3 2-15,2-6-1 16,25-32 1-16,-20-7-1 16,-19 17 0-16,-2 3 0 0,1 3 1 15,-1-1-1-15,3 0 2 16,0-2 0-16,2-6 1 0,0-3 1 16,-4-1 2-16,-12 4 0 15,3 18 2-15,1 16-1 16,0 0 5-16,1 1-3 0,0 3 3 15,0 2-2-15,1 3 2 16,-2 5-4-16,0 5 2 0,2 4-1 16,-1 3 2-16,2 1 0 15,-1 36-1-15,2 0 0 16,-2-5 0-16,3-5-2 16,4-11 2-16,1-5-2 0,0-2 1 15,-1 0 0-15,2-1-1 16,6-5-1-16,0-1-1 0,-3-14 0 15,-2-1 1-15,1-1-2 16,1-3 0-16,2-3 0 16,0-4 0-16,1-2-1 0,-1-3 1 15,1-3-1-15,6-12-1 16,25-33 0-16,-21 0-2 16,-19 30 1-16,-2 1 0 0,1 1 0 15,-2-1 0-15,1-1 0 16,-9-1 2-16,-1 2-1 15,1 1 1-15,-1 15 1 16,2 2 1-16,-1 2 1 0,2 3 1 16,1 2 1-16,0 3 0 15,2 2-1-15,-3 8 1 0,3 5 0 16,1 3 2-16,1 2-3 16,-1 1 2-16,1 7 0 15,0 10-1-15,6 38 0 0,3-15 1 16,13-24 0-16,-13-5 0 15,1-5-2-15,-1-3 0 16,4-8 0-16,-7-11-1 0,-1 1-2 16,7-1 0-16,1 0 0 15,1-3-3-15,0-1 0 16,-1-1-2-16,1-6-1 16,0 0-3-16,-2-4-2 0,4-3-1 15,3-1-2-15,3-5-1 16,-4-4 1-16,-5-2 0 0,-15 25 185 15</inkml:trace>
  <inkml:trace contextRef="#ctx0" brushRef="#br0" timeOffset="46013.45">8751 11006 512 0,'76'-30'-356'0,"-11"6"364"0,-22 17-2 0,-6 3-4 0,-1 1-5 0,-4 0-3 16,-3-2-1-16,-6-6 0 15,-19 4 1-15,-2 3 0 0,-2 4 381 16</inkml:trace>
  <inkml:trace contextRef="#ctx0" brushRef="#br0" timeOffset="60549.52">5032 7490 512 0,'0'0'-440'0,"0"0"442"0,-1-9 0 0,1 2 1 0,1 2-1 0,0-1-1 15,0 3 1-15,0-2 0 16,0 3 1-16,0-1-1 16,0 2 1-16,0-2 2 0,-1 2 0 15,0 1 1-15,0-1 0 16,0 1 1-16,0-1-1 0,0 1 1 15,-1 2 2-15,0 2 3 16,0 2-2-16,-1 6 1 16,0-1 2-16,-1 4 1 0,0 4-2 15,0 7-1-15,-2 11-2 16,-8 69-1-16,4-35-1 16,3-33-1-16,0-6-1 15,2-9 0-15,2-2-1 0,8-4 1 16,-6-8-1-16,0 1 2 15,0 0 0-15,0-1-3 0,0-2-2 16,0-2 1-16,0-1-1 16,0-2 0-16,0-1 1 15,-2 0 0-15,2-1-2 0,-1-3 0 16,0-3-2-16,-2-7-1 16,1-6-1-16,-2 0 0 15,1-5 0-15,-3-38 0 0,3 4 1 16,9 5 0-16,7 18 3 15,-2 8 0-15,-3 4 0 16,0 6 1-16,1 1-2 0,-6 9 3 16,3-1-2-16,2 1 2 15,-1-1-2-15,2 1 1 16,0 1-1-16,2 3 0 0,1 2 0 16,0 2 1-16,1 4 1 15,1 1 0-15,-2 4 0 16,0 2 2-16,-1 1 0 0,1 3 1 15,0 0 0-15,0 4 1 16,-1 6-2-16,0 4 0 16,1 9 0-16,-3 0 0 0,-2-2-2 15,-1-5-1-15,-5-21-1 16,2-1 1-16,2 2-3 16,3-1-1-16,0-1-2 0,0-3 0 15,1-1-2-15,0-4 0 16,4-4-3-16,0-3 0 15,-2-3-1-15,0-4-1 0,2-4 2 16,2-7-1-16,1-5 2 16,4-11-1-16,-8 3 1 0,-12 36 308 15</inkml:trace>
  <inkml:trace contextRef="#ctx0" brushRef="#br0" timeOffset="61008.06">5522 7679 512 0,'0'0'-373'0,"0"0"376"0,0 11 1 0,-1 3-1 0,1 3 2 0,1 1-2 0,1 0-2 15,2 1 1-15,0-1-1 0,5 0-1 16,4-5 0-16,1-1 0 15,3-5 2-15,-1-4-1 16,2-3 1-16,0-3 1 0,-1-1 1 16,0-4 0-16,-1-1 0 15,-1-3 1-15,-1-3-1 16,0-2-1-16,-2-5-1 0,-1-3 0 16,-3-1-1-16,-2-1 0 15,-9 1 0-15,-7 6 0 16,-1 12-2-16,-2 4 2 0,-4 0-1 15,-3 3 1-15,-19-1 1 16,-4 5 0-16,2 8 1 0,4 7-1 16,6 6 1-16,5 0-2 15,11 5-2-15,11-7 0 16,5-15-2-16,4 1-2 16,0 1-1-16,3-1 0 0,3-2 0 15,5-3-1-15,0-2 1 16,0-3 0-16,1-4 0 15,1-2 0-15,-18 8 362 0</inkml:trace>
  <inkml:trace contextRef="#ctx0" brushRef="#br0" timeOffset="61415.52">5865 7252 512 0,'-6'24'-352'0,"0"25"366"0,2 0 2 0,2 2 5 0,3 4-6 0,1 0-2 16,2 1-2-16,1 0 3 0,3 1-3 16,4-4-3-16,0-15 5 15,-6-14 0-15,1-3 0 0,0-14-2 0,-1 2-3 16,2 1-2 0,1 2-6-16,2-4 0 0,4 0-2 15,0-3-3-15,3-4-5 16,4-1-2-16,2-8-3 15,33-21 0-15,-19-18-1 16,-11 0 1-16,-18 10 2 0,-5 15 0 16,-5 21 1-1,1 1 305-15</inkml:trace>
  <inkml:trace contextRef="#ctx0" brushRef="#br0" timeOffset="61627.33">5758 7683 512 0,'20'-18'-305'16,"7"3"304"-16,32-19 2 15,-2 6-1-15,-3 7-9 0,-2 7-4 16,-6 2 3-16,-10 2 1 15,-21-2 0-15,-15 12 364 0</inkml:trace>
  <inkml:trace contextRef="#ctx0" brushRef="#br0" timeOffset="62221.7">6720 7519 512 0,'4'12'-362'0,"-2"3"375"0,4 0 4 16,16 59 0-16,-4-6-4 0,-9-6-3 15,-4-6-1-15,0-6 1 16,-2-2-2-16,0-2-2 16,3-3 0-16,-1 0 1 0,-8-4 0 15,0 0 0-15,0-3 0 16,0-1-3-16,-2 0-1 16,-4 0-2-16,-1-2 1 15,1-3-1-15,-2-4-4 0,-7-6 1 16,-5-1-1-16,-2 0 2 15,-4-4-2-15,-3-5 1 0,1-6-1 16,-1-5 0-16,-6-4 1 16,-7-6-1-16,5-9 0 15,6-4 0-15,5-2-2 0,4 2-1 16,12-1-2-16,4 1-2 16,12 1-2-16,1-3 1 15,3-11 0-15,-7 37 319 0</inkml:trace>
  <inkml:trace contextRef="#ctx0" brushRef="#br0" timeOffset="62793.61">6905 7632 512 0,'-8'74'-345'0,"5"-30"354"0,3-4-1 15,3-33-5-15,0 1-3 16,2 0 0-16,1 2 2 0,1-2 1 15,1-3-2-15,0-3 3 16,1-3 4-16,-2-3 1 16,4-4-1-16,-3-3 0 15,3-3-3-15,-1-1-5 0,22-34-2 16,-1 3 1-16,-3 7-1 16,-11 15-1-16,-8 10 0 15,-7 12 2-15,-1-1 2 0,-1 3 1 16,1 0 2-16,-2 0 1 15,0 4 4-15,-1 2 2 0,-3 4 2 16,1 4 2-16,1 2 0 16,0 1-2-16,3 0-1 15,1 2-4-15,-1-1 3 0,3 0-7 16,2 0 1-16,1-3-3 16,-1-5-1-16,2-1-5 15,2-2 1-15,1-2-4 16,1-3-1-16,3-3-3 0,0-4-1 15,1-3-2-15,3-3-2 16,27-17 0-16,-1 1 1 0,-5 6 0 16,-29 21 2-16,1 1 1 15,-11-1 316-15</inkml:trace>
  <inkml:trace contextRef="#ctx0" brushRef="#br0" timeOffset="63436.61">7551 7685 512 0,'5'-26'-326'0,"-3"12"333"15,0 0-3-15,-1-1 2 16,-1 1-5-16,-1 1-3 16,-2 1-1-16,-3 2 1 0,-3 2 1 15,-1 4 1-15,-4 2 1 16,-1 5 4-16,0 2 0 0,-2 4 2 15,-3 3 0-15,-21 14 1 16,8 9-1-16,9 1 0 16,25-22 3-16,-1-1-1 0,3-1-1 15,3-3-2-15,1 0-1 16,2-1 1-16,1-2-2 16,3-1 2-16,1-3-4 0,2-2 1 15,1-3-1-15,0-4-1 16,2-2 0-16,3-3-3 15,1-6-1-15,26-30-1 0,-14-6-1 16,-17 6-1-16,-9 19-2 16,0 1 1-16,-2 0 0 15,0 1 0-15,-5 1 1 16,-4 0 0-16,-1 0 2 0,-1 2 1 16,1-1 2-16,0 3 1 15,-1 13 2-15,2 2 2 0,0 0 0 16,1 3 1-16,0 2 1 15,0-1 1-15,1 3-1 16,-2 3 3-16,1 5 0 0,-2 7 4 16,0 3-2-16,0 4 2 15,-7 64 0-15,0-14-2 16,5-33-1-16,-1-6-3 0,4-2-3 16,14-8 0-16,-1-2-3 15,1-1-1-15,-2-2-2 16,-1-1-2-16,-3-8-2 0,1-2-1 15,2-3-3-15,1-2 0 16,3-2-2-16,2-3 0 16,0-3-3-16,32-23 1 15,-2 0-1-15,-8-2 3 0,-18 4 0 16,-19 27 279-16</inkml:trace>
  <inkml:trace contextRef="#ctx0" brushRef="#br0" timeOffset="64220.96">8121 7630 512 0,'7'-46'-435'0,"-5"30"441"0,-1 1-1 0,0-2 1 0,-4 4-3 0,-4 2 0 0,-2 2 1 16,-3 2 1-16,-4 3 1 16,-1 4 1-16,0 4 2 15,-6 1 2-15,-4 6 1 0,-47 33 0 16,28 7 0-16,37-25-3 15,2-6 0-15,5-3-1 16,2-12-1-16,0 4-1 0,2 0-2 16,4 0-2-16,2-3-1 15,1-2 0-15,4-3 1 16,0-3-2-16,2-1-1 0,2-4 2 16,18-10-1-16,1-1 1 15,-2-3-1-15,-5-3 0 0,-5-1 0 16,-5 2 1-16,-3 0 1 15,-16 20 2-15,0-2 1 16,1 2 1-16,-1 0 0 16,0 1 1-16,-1 0 2 0,1 1-1 15,0 0 1-15,-1 1-2 16,0 1 1-16,-2 2 0 16,1 2-2-16,-2 4 2 0,1 2-1 15,1 2-1-15,2 1-1 16,4 2 1-16,-1 2 0 0,1 1 0 15,1 3-1-15,-1 5 1 16,9 44-2-16,-1-7 0 16,-4-22-1-16,-2-3-1 0,0-3-1 15,1-1-2-15,-1-5 0 16,-1-2-1-16,-5 0-1 16,-2 1 0-16,-3-1-1 0,0-1 0 15,-7-5 0-15,6-18 1 16,-4 3-1-16,-4-1 1 15,-4-3 1-15,-25-1 0 0,-1-2-1 16,5-11 0-16,3 0-1 16,3 0 1-16,3 0-1 15,3-1-1-15,2 1-2 0,5 0-1 16,14 4-2-16,-3 1-2 16,2-2-1-16,4-1 0 15,1 0 1-15,2 9 274 0</inkml:trace>
  <inkml:trace contextRef="#ctx0" brushRef="#br0" timeOffset="64937.07">8377 7530 512 0,'-5'21'-326'0,"3"-6"340"0,2 2-2 0,3 4-4 0,1 2-8 15,2 3-2-15,9-1-1 16,4-5 0-16,6-10 0 15,-1-6-3-15,0-8 4 0,-3-4 1 16,-2-3 2-16,-2-3 2 16,-4 0 0-16,0-2-1 0,-2 1 0 15,2 0 1-15,-5 6 2 16,-1 5-2-16,2 1-2 16,-2 5 1-16,0 2 0 0,-2 4 2 15,-1 3 1-15,-3 2-1 16,-1 1 1-16,-5 1-1 15,1-1 2-15,-1-3-1 0,2-2 1 16,-1-2 0-16,1-4-2 16,0-1 1-16,0-2-2 15,-2-3 0-15,1-3-2 16,-1-3-2-16,2-4 0 0,0-2-2 16,0-1 0-16,3-3 0 15,1-10-1-15,3-3 1 0,4 3 1 16,6 4 4-16,-3 15-1 15,-2 3 1-15,1 4 1 16,-1 0 1-16,1 6 2 0,1-1 1 16,1 5 0-16,0 0 1 15,0 4 0-15,-3 2 1 16,0 0 2-16,-2 3 0 0,-1-1 1 16,2 1-3-16,0 0 1 15,3-2-1-15,0 1-5 16,2-1 1-16,2 0-5 0,4-5-2 15,3-4-3-15,0-4-3 16,1-4-3-16,0-7-3 16,-1-5-1-16,0-5-2 0,26-36 1 15,-22-4 0-15,-23 27 2 16,-3 33 248-16</inkml:trace>
  <inkml:trace contextRef="#ctx0" brushRef="#br0" timeOffset="65100.09">8829 7319 512 0,'0'0'-306'0,"0"0"303"0,14 1-4 0,3-1-3 0,2 0-1 0,-19 0 348 0</inkml:trace>
  <inkml:trace contextRef="#ctx0" brushRef="#br0" timeOffset="65802.56">9265 7589 512 0,'-1'-10'-341'0,"2"-1"346"0,-1 0 0 15,-1 0-1-15,-2 0-5 16,1 1-3-16,-1-2-4 0,-4 5 0 16,-3 0 1-16,-3 5 5 15,-2 5 0-15,-1 3 3 16,-4 5 3-16,-4 4 2 0,-44 32 2 15,24 2 2-15,44-28-2 16,-3-12 1-16,2-1-2 16,2 3-1-16,1 0 2 15,2-1-3-15,4-4 1 0,2-1-1 16,1-5 1-16,4-2 1 16,1-4-1-16,-2-3 1 0,4-2-2 15,2-4 0-15,34-29-1 16,-15-4 0-16,-30 27-3 0,-6 13 2 15,0 1-1-15,-1 3 1 16,-2 0-1-16,0 3 2 16,-2 0-1-16,0 1 1 0,0 1 0 15,-1 1 2-15,-3 5-1 16,2 2 3-16,-2 3-1 16,3 4 2-16,-1 1-1 15,3 1 1-15,-1 2-1 0,2 3 1 16,2 60-2-16,22-14 1 15,-12-34-1-15,-1-3 0 0,-1-1 1 16,-1 2-4-16,0 0 2 16,0 2-1-16,-1 3-1 15,-3 0-3-15,-4 0 0 0,-3-3 0 16,-3-3-2-16,-1-21-1 16,-1 0-1-16,-2-1 1 15,-3-2-2-15,-3-1 1 0,-4-5-2 16,-30 3 0-16,0-11-1 15,5-9-1-15,1 0 0 16,4-3-2-16,3 2 0 0,6-2-2 16,5-3-2-16,2-1 1 15,2-1-1-15,21 23 203 16</inkml:trace>
  <inkml:trace contextRef="#ctx0" brushRef="#br0" timeOffset="66999.67">9898 7587 512 0,'4'48'-357'0,"1"17"375"0,-1-2-4 0,2-5-5 15,-3-1-4-15,-2-5 0 0,3-7 0 16,-1-8 2-16,-1-8-1 16,-2-7 0-16,-1-1 1 15,-1-14 0-15,0 2 3 0,1 0-2 16,1-3-2-16,0-1-2 16,0-2-1-16,0 0 0 15,0-2 0-15,0 0-2 0,0-2-1 16,0-4-1-16,0-5 0 15,0-6 0-15,0-1-2 16,-5-54-1-16,-3 11 0 0,6 42 1 16,1-7-1-16,-1-11-1 15,-2-2 0-15,2-4-1 0,0 0 1 16,5-2 0-16,3-3 1 16,4 2 0-16,7 2 1 15,1 11 0-15,-5 16 1 16,-5 11 1-16,1-2 0 0,2 0 2 15,2 0-1-15,5 2 0 16,1 0 1-16,4 2 0 16,-1 4 0-16,-2 7 1 15,-3 4-1-15,-7 1 0 0,-4-1 1 16,-2 2-1-16,-3 2 1 0,-3-1-2 16,-3 1 0-16,-3 0 1 15,-2 2-1-15,-22 22 1 16,-8-6-1-16,0-9 1 0,5-10-1 15,11-7 0-15,4-5 1 0,14-3-1 16,-3 0 1 0,0-1 0-16,2-1 1 15,2-2-2-15,0 0 2 0,2-2-3 16,2-1 2-16,2 0-2 16,5-5 2-16,3 0-1 0,1 1 0 15,3 0 1-15,-1 1-1 16,0 2 0-16,-1 3 1 15,-2 3-1-15,0 2-1 0,-2 4 1 16,0 2 0-16,-2 2 1 16,1 3 1-16,-1 3 0 0,1-2-1 15,2 1 1-15,1-1-1 16,1 0 1-16,1-2-2 16,2-1 0-16,3-1-1 15,0-4 0-15,4-3 0 0,1 0-1 16,2-2 1-16,19-7-1 15,-2-8-1-15,-4-7 2 16,-7-5-2-16,-6 0 1 0,-6 1-1 16,-1 2 1-16,-4 2-1 15,-7 1 1-15,-5 14 1 0,-3 1-1 16,-1 0 2-16,-2 1-1 16,-3 2 1-16,-1 1 1 15,0 1-1-15,-4 2 2 0,0 4 0 16,0 1 2-16,-1 3-1 15,1 2 2-15,1 3 1 16,2 1 0-16,1 2 1 16,6 2-2-16,2-1 1 0,6-3-2 15,4-2 0-15,3-1 0 16,2-2-3-16,5-1 0 16,23 9-3-16,5-7-2 0,3-11-4 15,-2-9-1-15,-3-7-2 16,-3-2-1-16,-4 1 1 0,-37 18 298 15</inkml:trace>
  <inkml:trace contextRef="#ctx0" brushRef="#br0" timeOffset="68760.86">10615 7561 512 0,'-44'67'-349'0,"32"-40"352"0,16 1-3 16,7-4-5-16,3-5 1 16,5-6 1-16,1-5 3 15,3-5-1-15,-1-3 0 0,3-2 0 16,-2-5 3-16,3-2 1 15,-1-3 1-15,-1-4-1 16,-5-4-1-16,-5-2-1 0,-4-1 1 16,-4 0 0-16,-7 10 1 15,-4 2-1-15,-1 1 1 0,-9 4-1 16,-2 3 2-16,-3 0-1 16,-28 0 2-16,1 2-1 15,3 1 1-15,11 2-1 16,29-2 1-16,1 0-2 0,0 0-1 15,2-1-1-15,3-1-2 16,6-3-1-16,6-4 0 16,1 0-2-16,41-16 2 15,-2 0 0-15,-6 11 0 0,-18 14 1 16,-8 1 1-16,-2 0 0 0,-1 0 1 16,-9 1-1-16,0 1 3 15,0 0-1-15,-2 0 3 16,-1-1 0-16,0 2 1 0,-3-1 1 15,2 1 1-15,-2-1 0 16,0 0 1-16,0 2 0 16,-1-1 0-16,2 3 1 0,-2 0 0 15,-1 0 0-15,1 6 0 16,-1 2-1-16,-2 2 0 16,-2 49-2-16,2-6-2 0,1-16-1 15,-2-17-2-15,2-4-1 16,0-2-2-16,1 3 0 15,0 7-1-15,1 0 0 0,0 1 1 16,1-5-1-16,0-22 1 16,-2-1-1-16,-1 0 1 15,0-2-1-15,0-1 2 0,-1 0 0 16,0-1 2-16,0-2 0 16,-3-4-1-16,0-5-1 15,0-10-1-15,1-1-2 0,1-7 1 16,0-6 0-16,2-3 0 15,1-22 1-15,4 4-1 16,5 5-1-16,1 7 0 0,-4 17 0 16,0 12-1-16,0 2-1 15,-5 8-1-15,4-3 0 16,2 0-1-16,1 0 2 0,2 1-1 16,0 2 0-16,2 4 2 15,-1 1-1-15,2 3 2 0,-1 3 1 16,-1-1 1-16,-2 3-1 15,-1 1 4-15,-2 1-2 16,-4 1 3-16,-1 0-1 0,-3 2 2 16,-3-1-2-16,-1 0 2 15,-4 1-1-15,-3-2 1 16,-3 0-3-16,-1 0 1 0,-4 0-1 16,-3 0 0-16,0 1-1 15,-1-3 1-15,-1-3-1 16,3-4 0-16,7-2 0 0,2-2-1 15,2 1 1-15,2 0 0 16,2 0 0-16,1 0 0 16,3 0 0-16,0 0-1 0,2-1 1 15,1 1-1-15,2-1 1 16,3-1-1-16,3 1 1 16,0 2 0-16,2-2 2 15,0 4-1-15,0-1-1 0,1 1 2 16,2 1-3-16,-1 1 1 15,3 0-1-15,1-1 0 0,0 0-1 16,4-2 1-16,0 1-1 16,1-3 0-16,-1-1-2 15,2-4 2-15,-2-1-1 0,1-3 0 16,1-3 0-16,0-3-1 16,9-14 2-16,-3-2-2 15,-3-4 0-15,-4-1 0 0,-4-2-1 16,-4 0 1-16,-6 0 0 15,-2 1 0-15,-2 3 1 16,-2 10 1-16,-1 8 0 0,-2 10 2 16,-1-1 0-16,-1 2 2 15,0 1-1-15,1 2 1 16,0 0 0-16,-1 3 1 0,1 3 0 16,-1 2 1-16,1 5 1 15,-2 6-1-15,1 0 3 16,-7 38-1-16,2-2 2 15,3-6-1-15,11-6 0 0,0-10 1 16,1-6-2-16,-1-2 2 0,1-3-2 16,-2-10 2-1,2 0-3-15,3 1 1 0,4-1-2 16,1-1 0-16,3 1-1 0,3-3-2 16,2-5 1-16,1-4-2 15,4-4 0-15,2-6-1 16,3-4-1-16,-7-5 1 0,-3-3 0 15,-10-1 0-15,-13 18 1 16,0 2-1-16,-2-2 2 16,-1 0-1-16,-3 1 1 0,-3 3 0 15,-2 1 1-15,-1 0 0 16,-2 5 1-16,1 1 1 16,-1 2 0-16,1 3 0 0,1 1 0 15,1 2 0-15,2 1-2 16,2-1 1-16,2 0-1 15,4 0-2-15,1-1 0 0,4 0 0 16,2-2 0-16,4-1-1 16,4-2 0-16,1-3 0 15,4 0 0-15,3-1-1 0,30-1-2 16,0-9 1-16,-6-9-2 16,-6-6-2-16,-11 3-1 15,-5 0 0-15,-5 3-2 0,-7 1 0 16,-8 12-2-16,-1-2 0 15,0-1-1-15,0 2 2 16,-3 6 261-16</inkml:trace>
  <inkml:trace contextRef="#ctx0" brushRef="#br0" timeOffset="92357.49">3978 5014 512 0,'25'-15'-381'0,"-21"26"390"0,4 22 3 0,8 36 1 0,-3-2 1 0,-5 0-5 16,-5 6 0-16,-8 3 1 16,-3 7-5-16,-1 0-1 0,4-4 2 15,2-7 1-15,3-29-3 16,4-12 2-16,2-3-2 0,2-5 0 15,-1-2-3-15,3-3-1 16,-6-8 0-16,3 0 0 16,-2-1-1-16,-1-2-1 0,-1-3 1 15,1 0 1-15,-2-1-2 16,-1-2 1-16,0 0 0 16,0-1 2-16,0-3 0 0,1-3-1 15,0-5-1-15,1-8-1 16,-1-2 0-16,10-57 0 0,-1 6 0 15,5 24 2-15,2 16 0 16,-1 11 2-16,-5 8-1 16,2 5 1-16,-8 5-2 0,3-1-1 15,0 0 0-15,0 3 2 16,1 2 0-16,-1 3 1 16,0 3 1-16,1 6 1 15,-1 1 1-15,0 5 0 0,1 6-1 16,17 45 1-16,-5-5-3 15,-12-32 1-15,-1-5-2 16,4-4 2-16,-1-6-2 16,1-5 1-16,4-4-2 0,-2-1 1 15,1-4-1-15,2-3-2 0,0-2 0 16,0-2 1-16,-2-5-1 16,1-2-1-16,1-4 2 15,9-15-1-15,-5-6-1 0,-3-1 0 16,-3 0 1-16,-3 2-1 15,-2 7 0-15,-11 19 1 16,0 3-1-16,0 0 1 0,-3 3-1 16,0-1 1-16,-3 1 0 15,-1 2 1-15,-2 2 1 16,-4 2 2-16,1 2-1 0,-1 1 3 16,-1 5 0-16,2 0 2 15,-3 2 0-15,-5 9 0 16,1 4 1-16,5 4-3 0,8 1 0 15,8-2-1-15,7-5-2 16,-1-17 0-16,1 0-2 16,3 1 2-16,1-3-2 0,2-2 0 15,4-2-1-15,4-1 0 16,7-1 0-16,3-3-2 16,21-13 2-16,-9-11-2 0,-12-5 0 15,-8-3 0-15,-5 3 0 16,-1-1-1-16,-2 0 0 15,-2-4 0-15,0-3 1 0,-2-2 0 16,-1-1 0-16,2 0 2 16,-3 3-1-16,-3 9 2 15,-8 9 1-15,-4 16-1 0,1-2 1 16,2 3 1-16,0 0 2 16,0 3-3-16,1 1 2 15,-1 0 0-15,1 1-1 0,1 2 3 16,0 4 0-16,1 5 4 15,-1 3-1-15,-3 60 2 0,2-5-2 16,3-5 0-16,2-6-3 16,1-7-1-16,1-9-1 15,-1-7-2-15,3-6 1 16,3-8-1-16,1-6 0 0,-6-9 1 16,1-1-4-16,5 0 1 15,2-2-4-15,-1-1 1 16,2-3 1-16,1-2 0 0,1-5-1 15,25-13 1-15,-5-9 0 16,-7-5 0-16,-5-1 0 0,-4 2 0 16,-1 2-1-16,-7 10 3 15,-8 19 1-15,-2 1-1 16,2 3 0-16,-3 2 2 16,0 5 0-16,1 3 1 0,-1 6 1 15,-1-1 0-15,1 5 0 16,2 41 0-16,-1-4-3 0,-3-16-1 15,-2-17-1-15,1-4 1 16,0-2-2-16,1-11 1 16,1 1 1-16,0 0-1 0,0 1 0 15,-1-2 0-15,2-1 0 16,-2-3 0-16,0 0 0 16,-1-2 1-16,1 0 0 0,-1-1 0 15,0-1 1-15,1 1 0 0,-1-1-1 16,-1-1 2-1,1-3-2-15,-2-3 1 16,0-3-2-16,-1-1 0 0,1-4-2 16,0-3 1-16,-6-67 0 15,4 7 1-15,4 31-1 0,5 10-1 16,1 6 1-16,2 3 0 16,1 4 0-16,1 1 0 15,1 3 1-15,0 2 0 0,-3 13 0 16,1 0 0-16,2 3 1 15,3 1 0-15,2 4 2 0,1 3-1 16,-2 3 2 0,3 2 0-16,0 4 0 0,0 2 1 15,0 6 0-15,-3 0 0 0,-1 2-1 16,-6-1 1-16,-9-11 2 16,-3-2 1-16,-4 0-1 15,-2-1 2-15,-2-1-1 16,-2-3 0-16,-1-1-1 0,-3-1 1 15,-1-2-4-15,-4 0 0 16,-3-1-1-16,-4-1 0 0,0-2-3 16,0-1 0-16,3-1 1 15,17 3 0-15,1 2-1 16,3 1 3-16,3 2 0 0,2 0 0 16,4 3 1-16,3 0 2 15,3 3-2-15,3-1 0 0,1-2-2 16,3-2 1-16,1-1-1 15,2 0-1-15,2-2 0 16,1 0-1-16,2-2 2 16,0-2-2-16,0-1 1 0,-2-4 0 15,-3 0 0-15,-8 2 0 16,1-2-1-16,2 1 2 0,-1 0-3 16,1-2 2-1,-1 0-2-15,2-2 1 0,0 0-1 0,1-2 1 16,2-2 0-16,1-1 2 15,0-1 0-15,-3-2 0 16,-9 6 1-16,-2 2 1 16,-3 1 0-16,0 2 1 15,-2 3 1-15,1-1 0 0,-1 3 0 16,0 1 0-16,0 1 0 16,0 1 1-16,-1 4-1 15,1 3 2-15,0 2 0 0,0 3 0 16,0 0-2-16,2-1 0 15,1 1 0-15,1-2-1 16,2-1-3-16,0-2 1 0,2-2-2 16,0-2 0-16,2-4-1 15,1-5 2-15,1-3-1 0,0-2 1 16,-1-3 0-16,0-2 1 16,0 0 1-16,3-2 0 15,0-2 0-15,2 0 2 0,-2 2 1 16,-6 14-1-16,0 2 1 15,-3 3 2-15,1 3-1 16,-3 1 1-16,1 3-2 16,-1 1 2-16,-1 0-2 0,-1-1 0 15,1-1-1-15,-2-1-1 16,-2-4 0-16,2 0 0 0,-2-1 0 16,0-4-1-16,-2 0-2 15,-1-2 1-15,-1-3-2 16,3-2 1-16,0 0-1 0,2-2 1 15,2 1-1-15,1 0 2 16,2 1 0-16,2 0 1 16,2 2 2-16,0 2 1 0,1 0-1 15,2 2 4-15,0 1 0 16,1 1 1-16,2 1 2 16,0 1 3-16,1 2-1 0,0 2 3 15,0 0-1-15,-1 3 3 16,0 2-2-16,-2 1 1 15,-1 3-3-15,-2 0-2 0,1 1-3 16,0-1-1-16,0 1-6 16,1-2-3-16,1-1-3 0,-1-4-3 15,1-2-1-15,0-4-3 16,2-4-2-16,-2-5-1 16,-1-3 0-16,0-5 1 15,-1-1 1-15,2-7 3 0,22-60 0 16,-34 83 252-16</inkml:trace>
  <inkml:trace contextRef="#ctx0" brushRef="#br0" timeOffset="92510.46">6209 5375 512 0,'0'0'-336'0,"0"0"328"0,0 0 352 0</inkml:trace>
  <inkml:trace contextRef="#ctx0" brushRef="#br0" timeOffset="93190.06">6562 5595 512 0,'1'-19'-320'0,"0"7"314"0,-1 2 0 15,-2 1 4-15,-3 3-4 16,-1-1-5-16,-6 4 1 15,-1 4 5-15,-3 4 1 0,-4 4 1 16,-6 5 1-16,-6 7 5 16,-34 34 0-16,37-4 0 15,23-24-1-15,2-6 1 0,6-13 0 16,1 1 1-16,3-2 1 16,2-1 2-16,0-1-1 15,1-3-1-15,2-1 2 16,1-4 1-16,2-2 2 0,-1-3-2 15,0-3-1-15,-1-2 1 0,15-17-2 16,-1-3-3-16,1-1-1 16,2-8-2-16,-3 2-2 15,-5 6 0-15,-17 26 2 0,-2 3 0 16,-1 3 0-16,-1 3 0 16,0 4 0-16,-3 2 2 15,-1 8 1-15,-1 4 2 0,0 0 2 16,0 2 0-16,0 4-2 15,2 4 0-15,-1 40 2 16,12-5-1-16,2-22 1 0,-1-10 1 16,-1-4 1-16,-4 0 0 15,0-1-1-15,-1 0 0 16,-2 0 0-16,-2 4-2 16,-3 5-1-16,-5 6-2 0,-6 1-2 15,-5-1-2-15,-3-1-1 16,-9-6-2-16,-6-10 0 0,0-9 0 15,0-9-2-15,3-7 1 16,1-7-1-16,5-3 1 16,6-9-2-16,4-2-3 0,2-5-1 15,4-9 0-15,-1-10 1 16,14 45 253-16</inkml:trace>
  <inkml:trace contextRef="#ctx0" brushRef="#br0" timeOffset="116575.73">5255 3044 512 0,'0'-61'-413'0,"-1"19"412"0,1 2 1 16,-1 5 3-16,0 27-3 0,0 0 1 15,-2-2 2-15,-1-1-1 16,-2 0 1-16,-3 0-4 16,-3 0 3-16,-2 1-1 0,-3 2-1 15,-2 2 1-15,-1 6 3 16,0 8-2-16,-1 5 0 15,-1 10 0-15,-29 49 0 0,28 8 0 16,18-8 0-16,3-9 3 16,0-3-2-16,1 0 2 0,0 1-2 15,2 2-1-15,3 2 1 16,1 2-1-16,2-4 1 16,2-13 0-16,2-13 0 0,-2-4 0 15,-2-1 0-15,-2-3-1 16,0-4 1-16,-2-1-2 15,-1-13 0-15,1 2-1 0,-2 1 0 16,0-3-1-16,-1-1 1 16,0-3-2-16,0-3 0 15,-2-4-1-15,-2-5 1 0,-1-5 0 16,-3-9 0-16,-1-2 0 16,9 21 356-16</inkml:trace>
  <inkml:trace contextRef="#ctx0" brushRef="#br0" timeOffset="117177.18">4780 3526 512 0,'22'-10'-371'0,"-7"3"365"0,44-19 4 16,-4 0-2-16,-4-1 0 0,-2-1 1 15,-5 4 0-15,0 1 1 16,-3 13 1-16,-14 10 0 16,-19 2 3-16,-2 2 1 0,0-1-1 15,-3 0 1-15,0 1 0 16,-1-2-1-16,-2 1 0 15,-1 3 0-15,0 1 1 0,-2 3-1 16,1 4-1-16,0 2 0 16,1 1 0-16,1 7 1 0,0 4-1 15,0 3-1-15,3 1 2 16,6-2-1-16,7-7 0 16,-4-16 1-16,0-1-1 15,3-2 1-15,-1-2-3 0,3-3 3 16,0-3-3-16,0-3 1 15,-1-2 0-15,0-4 1 16,-2-3-3-16,-2-5 2 0,-5-3 0 16,-2-2 0-16,-5-4 1 15,-5 4 0-15,-7 1 0 16,-3 6 0-16,-3 6 0 0,3 9 0 16,0 4 0-16,-1 1 1 15,0 4 0-15,-1 2-1 0,1 2 1 16,-1 1 0-16,0 2-1 15,3 2-1-15,3 4-1 16,4 0-1-16,9 1 0 16,3-8-1-16,2-2 1 0,2-3 0 15,1-6-1-15,-10 0 360 0</inkml:trace>
  <inkml:trace contextRef="#ctx0" brushRef="#br0" timeOffset="117769.2">5597 3112 512 0,'-9'28'-365'0,"4"3"368"15,-7 45 2-15,0-4 1 0,4-3-4 16,2-6 1-16,9-12-2 16,8-16 3-16,3-17-2 0,-8-11-1 15,3 1-1-15,2-3 1 16,2 1-3-16,3-2 1 16,0-3 0-16,-1-3 0 0,3-5-1 15,7-3 0-15,5-13 1 16,7-22 0-16,-13-5 0 15,-5-2 1-15,-5-2 1 16,-4 1 1-16,1 0-1 0,-1-2 1 16,0 3-1-16,-1 7 1 15,-5 25 0-15,-4 16-2 16,0 3 1-16,0 0-1 0,0 1 0 16,0 0-2-16,0 2 3 15,0 3 2-15,0 0 1 0,0 4 1 16,2 5 2-16,-1 1 1 15,-1 6-2-15,2 52-1 16,-1-2-3-16,0-9-1 0,-1-23 1 16,4-6 1-16,1-5-2 15,1-6 1-15,4-4-3 16,-1-4 1-16,-4-5-3 0,3-1 1 16,1 2-3-16,1 0 3 15,-1-3-1-15,0-3 2 16,-1-3-1-16,0-4 1 0,-1-5 2 15,-2-4 1-15,-1-2-1 16,-1-3 1-16,-3 17 301 0</inkml:trace>
  <inkml:trace contextRef="#ctx0" brushRef="#br0" timeOffset="118166.72">6089 3411 512 0,'16'60'-375'0,"-4"-32"373"0,6-2 0 0,6-8 1 0,2-9-2 16,0-9 2-16,-4-8-2 0,-4-3 2 15,-2-3 0-15,-3-1 1 16,-3-2 0-16,-2-2 3 15,-2-2-1-15,-3-4 1 0,-2 0 0 16,-3-3 1-16,-7 1-1 16,-7 8 1-16,-5 11-2 15,0 8 3-15,0 6-3 16,-3 3 2-16,-2 5-2 0,-46 32 1 16,21 2-2-16,36-19 1 15,5-10-2-15,6-11 0 0,0-2-1 16,3 1-3-16,3-1-2 15,4-3 1-15,4-2-1 16,5-4 1-16,0-3-1 0,1-3 3 16,2-2 0-16,-18 11 388 15</inkml:trace>
  <inkml:trace contextRef="#ctx0" brushRef="#br0" timeOffset="118708.46">6408 3360 512 0,'-7'21'-353'16,"4"-2"353"-16,-9 57-3 16,7-6 4-16,18-34-6 0,0-19 2 15,2-8-3-15,0-4 2 16,-5-4 0-16,3-3-1 0,1-1-1 15,-1-4 2-15,-2-4 0 16,0-1 1-16,-2-4 0 16,2-2 3-16,2-3-1 0,2-10 1 15,1-2 2-15,-3 4 1 16,-8 20 0-16,-2 5 1 16,-1 4 2-16,2 3 2 0,-1 5-1 15,0 3 1-15,1 4 1 16,-1-1 0-16,2 2-2 15,-1-2 0-15,3 0-2 16,1-3-1-16,2-2-2 0,0-4-2 16,1-2-2-16,1-3-1 15,-1-5-2-15,2-4-1 0,-3-2-2 16,-2-2 1-16,-2-3 0 16,0-1-1-16,-1-3 2 15,1-2 0-15,5-22 1 0,0 1 1 16,-1 2 2-1,-2 7-1-15,-7 27 2 0,-1 2 1 16,-1 0 2-16,-1 2-1 0,-1 1 2 16,-3 0 0-16,-1 5 2 15,-1 1-1-15,1 4 2 16,-1 3-1-16,1 1 0 0,0 0 1 16,3-2-2-16,4-10 344 15</inkml:trace>
  <inkml:trace contextRef="#ctx0" brushRef="#br0" timeOffset="119490.35">7259 3318 512 0,'-14'144'-419'0,"31"-120"422"0,-8-21-1 0,1-1 1 0,2 0-1 0,2-5 0 0,3-1-1 16,20-15 2-16,0-1-1 0,-8-7 1 16,-10-4-1-16,-6 1 1 15,-6 2 0-15,0 4 0 0,-3 17-1 16,-2 3 2-16,0 1-2 15,-2 2 0-15,1 2-1 16,0 3 1-16,-1 5 0 0,-1 4 0 16,0 4 0-16,-1 0-1 15,-2 0 0-15,2-2 1 16,0-3-1-16,0-2 0 0,1-4 0 16,-1 0 0-16,1-2 0 15,0-3 1-15,1 1-1 16,-1-6 1-16,1 0-1 0,0-5 0 15,2-5-1-15,3-2 1 16,0-1 0-16,2-1 0 16,2 0-1-16,0 0 0 0,1 3 0 15,3 2 1-15,-3 7 0 16,1 0-1-16,-3 4 0 16,1 1 0-16,0 1 2 0,0 2-1 15,-1 1 1-15,1 4 1 16,0 1 1-16,-1 1 1 0,0 2-2 15,-1 0 3-15,1 1-2 16,-1 2 1-16,1-2-3 16,0-1 2-16,1 0-3 0,-1-2 0 15,1-1-1-15,1-2-1 16,0-3 0-16,1-2-1 16,-1-3-1-16,-3-4 0 0,1-4 0 15,-2-3 0-15,-3-3 3 16,-2 0 0-16,-1 16 320 15</inkml:trace>
  <inkml:trace contextRef="#ctx0" brushRef="#br0" timeOffset="119686.37">7463 2984 512 0,'0'0'-375'0,"14"1"370"0,1 3-1 15,1-2 0-15,2 1 4 16,-18-3 396-16</inkml:trace>
  <inkml:trace contextRef="#ctx0" brushRef="#br0" timeOffset="120113.77">7974 3172 512 0,'-80'54'-378'0,"29"6"366"0,51-56 7 16,2 3 0-16,3 1 1 16,4 1 0-16,2-2 1 0,1-1 1 15,1 1 0-15,2-1 1 16,1-1 0-16,0 1 1 16,-3-1 2-16,-3 1 0 0,-4-2 3 15,-2 3 0-15,-5 1 1 16,-6 1 0-16,-2 1 1 15,-3 0 0-15,-3-1 0 0,-1-1-2 16,-1-2 1-16,-2 2-3 16,-3-2-1-16,1-1-1 15,1-1-1-15,0-7-2 16,10-1-1-16,0-4-2 0,0-2 0 16,3-2-2-16,0-2 1 15,2 1 0-15,0 1 1 0,2 2 0 16,3 10 402-16</inkml:trace>
  <inkml:trace contextRef="#ctx0" brushRef="#br0" timeOffset="120469.3">8160 2820 512 0,'0'0'-398'0,"0"16"403"0,0 1-1 0,0 3 0 0,1 78 1 15,-2-11-1-15,-3-25 1 16,-3-7-1-16,-2-1-1 15,0-4-2-15,3-1 1 0,15-5 0 16,1-19 2-16,0-4-2 16,2-3 4-16,-6-9-2 15,3-2 3-15,0 2-2 0,4-2 2 16,2-4-3-16,3-5 2 16,1-6-1-16,1-3 1 0,-20 11 297 15</inkml:trace>
  <inkml:trace contextRef="#ctx0" brushRef="#br0" timeOffset="120688.49">8079 3304 512 0,'44'-30'-395'0,"13"-5"390"16,-2 3 0-16,-3 1 0 15,-5 1 3-15,-19 11-3 16,-12 12 2-16,-16 7 423 0</inkml:trace>
  <inkml:trace contextRef="#ctx0" brushRef="#br0" timeOffset="121434.02">8433 3292 512 0,'14'36'-337'0,"-11"-21"335"0,1 1 0 15,0-1-1-15,0-1 1 16,-3-2-4-16,1-4 2 0,-1-2-1 16,-1-1 0-16,0-4-1 15,-2-2 0-15,0-2 0 16,-1-6 0-16,1-4 1 0,1-1 1 15,0-2 1-15,1-2 0 16,1-2 2-16,-1-2 1 16,2-3 1-16,2 1 2 0,-1 2 0 15,1 12 2-15,0 5 0 16,-2 0 1-16,-1 1 0 16,0 2 1-16,0-1-1 15,-1 2 0-15,2 0-1 0,-2 1 1 16,1 0-2-16,2 0-1 15,4-1-1-15,2 0 1 0,4-1-5 16,3-2 2-16,0 0-3 16,2-1-1-16,0-1 1 15,1-1-2-15,-1-1-1 16,0 2 2-16,-10 0-2 0,-2 4 2 16,-1 1 0-16,-3 2 1 15,1 3 0-15,-1 5 2 0,-1 4 1 16,0 3 1-16,-2 1 1 15,-2 1 1-15,2 0 1 16,-1 1 3-16,1 2-1 0,0 0 1 16,1 0 1-16,4-1 1 15,3-2-1-15,3-7 1 16,1-3-3-16,3-2 0 16,0-5-2-16,1-2 0 0,0-6-4 15,2-2-1-15,3-3-1 0,36-29-1 16,-17-9-3-16,-17 8 0 15,-15 13 0-15,-1 5 0 16,-2 9 0-16,-3 13 0 0,0-1 1 16,1 3 1-16,-2 0-1 15,0 3 2-15,-2 4 0 16,1 5 3-16,0 3 0 16,1 1 2-16,-1 1-1 0,0 2 3 15,-1 0-2-15,1 2 3 16,1 1 0-16,2 1 0 15,5-3 0-15,2-9 0 0,-1-1-1 16,2-5-1-16,3-2-3 16,1-7 1-16,0-2-4 0,-2-7 3 15,1-1-2-15,-13 14 326 16</inkml:trace>
  <inkml:trace contextRef="#ctx0" brushRef="#br0" timeOffset="122709.21">9191 3236 512 0,'6'-7'-339'0,"-1"-3"341"0,2 0-5 0,-3-1 0 0,0 0 0 0,-4 0 0 0,-5 4 0 15,-2 2 1-15,-4 4-1 0,1 6 1 16,-2 3 0-16,-3 5 1 15,-2 5-1-15,-6 6 2 16,-29 48-1-16,28-14 2 0,29-38-2 16,-4-13 1-16,3 2 0 15,2-2 0-15,4 3 0 0,2-2 2 16,3-2 0-16,2-4 2 16,0-4 1-16,2-4 2 15,18-7-1-15,-3-10 3 16,-2-6-1-16,-4-10 2 0,-3-3-2 15,-2-5 1-15,-3-2-3 16,-2-4 2-16,-2 1-4 0,2 2 0 16,-1 2-4-16,-1 7-2 15,-13 17-2-15,-6 17 0 16,1-1-4-16,0 2 0 0,-2-1-1 16,1 2 1-16,0 1-1 15,-1 1 3-15,2 0-1 16,-1 2 3-16,0 2-1 15,0 3 3-15,0 4 0 0,-1 4 2 16,1 3 0-16,-13 70 3 16,2-11-2-16,3-17 1 0,4-5 0 15,0-2 1-15,2-5-1 16,8-2 2-16,3-11-1 16,4-6 0-16,-7-17-1 0,4 2 2 15,2-1-1-15,0-1 2 16,2-2-2-16,1-4 3 15,0-2-2-15,2-5 0 0,-1-3-1 16,-1-3 1-16,5-10-3 16,2-5 2-16,16-25-2 15,-6 0 1-15,-18 8-2 16,-9 22 1-16,-2 18-1 0,0 0 0 16,0 1 0-16,0 1-1 15,1 2-2-15,-1 4 1 0,-1 1-1 16,-1 5 1-16,-1 0-2 15,-2 1 3-15,1 2-3 16,0-2 2-16,0 2 0 0,1-1-1 16,0 0 0-16,3-2-1 15,0-1-1-15,1 0 1 16,3-2-1-16,0-1-1 0,4-1 1 16,1-4 0-16,2-4 1 15,-1-2 3-15,3-5 0 16,-2 0 4-16,3 0 0 0,-3 4 3 15,-1 1 0-15,-1 3 2 16,-1 2-1-16,0 1 1 16,-1 0-1-16,2-1 0 0,-2 0-2 15,4-4 0-15,-1-2-4 16,1-2-1-16,0-1-1 0,0-3 0 16,0 0-2-16,-1-4-1 15,0 1-2-15,-1-2-1 16,0 0 0-16,-1 0-2 0,-3 3-1 15,-2 2 1-15,-2 3 1 16,-1 1 1-16,0 3 0 16,-2 2 3-16,0 3 0 0,-2 5 1 15,-1 3 0-15,-1 6 2 16,0-1-1-16,0 3 2 16,-1 2-1-16,3 0 3 0,2 2-1 15,6-2 1-15,2-1 2 16,6-6 0-16,1-1 1 15,0-3 1-15,3-3 0 0,0-4 1 16,-1-2 0-16,2-4-1 16,-2-3 0-16,-1-3 0 0,-3-4-1 15,-2-1 0-15,0-1 0 16,-2-2-2-16,-3-1 0 16,0 0-1-16,-5 0-2 15,-3 7-1-15,-1 2-1 0,-3 1-2 16,-4 2-2-16,-3 1 1 15,-1 0-1-15,0 2 0 0,-2-1 0 16,0 1 0-16,1-1 0 16,7 3 2-16,2 1 0 15,4 0 1-15,2 1-1 0,3 1 0 16,5-1 1-16,4-1 1 16,5-3-1-16,-15 4 376 15</inkml:trace>
  <inkml:trace contextRef="#ctx0" brushRef="#br0" timeOffset="123147.25">10067 3212 512 0,'-1'25'-375'0,"-1"-11"376"0,1 4-2 0,0 2-3 0,1 2-1 15,-1-2-1-15,2-8 1 16,0-2 0-16,0-2 1 16,-1-4 0-16,0 0 1 0,2-4 1 15,-1-6 0-15,1-3 0 16,3-5 1-16,1-2 2 16,14-37 1-16,1 5 0 15,1 7 2-15,4 19 0 0,-20 20 0 16,1-2 2-16,-2 2 1 15,1 2 1-15,-1 0-1 0,1 2 2 16,0 2 0-16,0 1-1 16,0 3 0-16,-1 2-2 0,0 2 0 15,-2 3-2 1,2-1-1-16,-2 2-2 16,0 1-1-16,2 1-3 0,-1-1 0 15,5 2-3-15,1-1 0 0,5-2-2 16,3-5-1-16,1-9 0 15,1-4 0-15,-1-6 0 16,1-4 2-16,0-3 2 0,-20 15 398 16</inkml:trace>
  <inkml:trace contextRef="#ctx0" brushRef="#br0" timeOffset="123565.72">10575 3115 512 0,'-18'-8'-279'0,"5"9"264"0,-2 3 0 0,-1 4-1 0,-1 2 3 16,-5 3-1-16,1 3 2 15,4 4 2-15,12 3 1 16,8-9 1-16,4-2 1 15,4 0 1-15,0 0 1 0,4-2 1 16,0-3 2-16,3 1 1 16,0 0 3-16,1 0 2 15,0-1 3-15,-2 1 1 0,-9 1 2 16,-3 0 3-16,-1 2 1 16,-4 2 0-16,-3-2-1 0,-2 1 0 15,-3-1-4 1,-2-1-2-16,-4 0-3 0,0-3-2 15,0-1-4-15,1-3-1 0,0-3-4 16,-1-3-2-16,1-3-2 16,2-4-2-16,1-2 2 15,2-2 0-15,0-2 3 0,-1-3 0 16,9 19 387-16</inkml:trace>
  <inkml:trace contextRef="#ctx0" brushRef="#br0" timeOffset="123901.39">9757 2892 512 0,'0'0'-424'0,"2"-10"423"0,0 3 1 0,-4-1-1 16,2 8 427-16</inkml:trace>
  <inkml:trace contextRef="#ctx0" brushRef="#br0" timeOffset="124183.13">9188 3176 512 0,'101'-81'-437'16,"-46"41"436"-16,8-2 0 15,-3 1 2-15,-9 3 0 16,-51 38 436-16</inkml:trace>
  <inkml:trace contextRef="#ctx0" brushRef="#br0" timeOffset="131196.16">14190 12555 512 0,'43'125'-451'0,"-31"-41"456"0,-11-57-2 16,1-3 2-16,5 0 0 0,1-1 0 15,-1 7 2-15,-4 4-3 16,-2-2 2-16,0 0-2 16,-3-18 0-16,1-4-1 0,1-1 2 15,0-3 0-15,0-2 0 16,0-2-2-16,0 0 0 15,0-2 0-15,1-2 0 0,-1 0 0 16,0-6 2-16,1-4-3 16,0-7 1-16,0 0-2 15,4-46 0-15,0 10-1 16,-4 39-1-16,1-1 0 0,-1-3 0 16,1-2 3-16,5-2 0 15,12-14-1-15,8 5 0 16,3 4-1-16,-1 6 0 0,-10 18-1 15,-14 3 1-15,6-1 0 16,-2 2 0-16,2 3 2 0,-1 3 0 16,1 2 1-16,-1 2-1 15,-4 4 1-15,2 1 0 16,-1 4-1-16,1 4 1 0,1 1 0 16,4 9 1-16,0 2-1 15,1-1 2-15,-3 0-1 16,-4-4 1-16,-9-20-1 0,1 0 0 15,-1-1-1-15,1-4 0 16,1 0 0-16,0-1-1 16,0-2-2-16,0-2-1 0,2-5 0 15,0-5-1-15,1-4 1 16,0-2-2-16,-1-4-1 16,1 1 1-16,-1 0-2 0,1-2 2 15,2-2-1-15,1-1 2 16,5-1 1-16,4 1 0 15,4 4 1-15,2 5 0 0,-7 11 0 16,0 2 1-16,-3 2 0 16,-1 2 3-16,-1 3-1 15,-1 3 2-15,-1 5 0 16,-2 2 2-16,0 0-2 0,-1 2 3 16,2 2-3-16,-1 1 0 15,2 1-1-15,1 2 0 16,0 1 1-16,2 1-1 0,2-2-1 15,3-4-1-15,-4-10-2 0,-2-2-2 16,0-3-2-16,1-3-2 16,0-3-3-16,1-4-1 15,-2-2-1-15,2-2 1 0,-2 0 0 16,0-2 2-16,-9 13 331 16</inkml:trace>
  <inkml:trace contextRef="#ctx0" brushRef="#br0" timeOffset="133459.7">15277 12842 512 0,'12'-60'-441'0,"-10"30"440"0,-7 2 1 0,-8 5 2 16,2 17 3-16,-2 1 0 0,-1 2 2 15,-3 2 0-15,1 4-1 16,-1 4-1-16,0 1-2 15,-2 3 0-15,0 2 0 0,1 5 2 16,3 3 1-16,4 3-2 16,7 2 1-16,7-2-1 0,5-2-1 15,2-1-1-15,2-5-2 16,6-6 0-16,-5-6-1 16,1-2-1-16,0-4 2 0,0-3 0 15,-2-1 0-15,0-2 0 16,-1-2 0-16,1-3 1 15,0 1 0-15,0-4 0 0,0 1 1 16,0-3 0-16,-4 0 0 16,-2-1 2-16,-6 0 0 15,-1 9 1-15,0 1-1 0,-3 1 3 16,2 4-1-16,1-1 2 16,-1 3 1-16,1 2-1 15,-1 1 0-15,0 4-3 0,0 3-1 16,1 3 0-16,0 2-2 15,1 2 1-15,2 0 1 16,2 1-1-16,0 1-2 0,3-3 1 16,1 2-2-16,4-3 0 15,2-2 0-15,2 1-1 16,1-4 0-16,1-1-1 0,-1-6 0 16,1-2-1-16,-1-2 1 15,-3-2-1-15,-2 0 1 16,0-4-1-16,-2-1 1 15,-1-4 0-15,1 1-1 0,-2-4 0 16,2-2 1-16,0-3 1 16,0-3 0-16,-1-1 1 0,-3-1 0 15,-6 13 1-15,-2 5 1 16,2 4 0-16,-1 1 0 16,1 2-1-16,0 2 0 0,-1 4 0 15,0 2-1-15,0 4 0 16,0 5-1-16,-1 2 1 15,-2-1 0-15,2 2 2 0,0 0 0 16,-1 1 1-16,-1 0-2 16,1-1-1-16,2-5 0 15,-2-3 0-15,2-2 0 16,1-2-1-16,-1-2 0 0,1-2 0 16,1-2-1-16,0-3 0 0,2-5 0 15,0-3 1-15,2-4-2 16,-1-3 2-16,0-1-2 15,2 0 1-15,-2-4 0 0,2 1 1 16,-1-4-1-16,0 0 2 16,2-1 0-16,4 2 1 15,5 6 1-15,-5 14 1 16,0 1 0-16,0 2 0 0,-1 4 0 16,2 3-2-16,-1 1 2 15,1 6-2-15,-1-1 1 0,-1 1 0 16,0 0 0-16,1 2 2 15,2 1-2-15,0 3 2 16,1 2-2-16,2 2-1 0,1 0 1 16,0 0-3-16,-2-3-1 15,5-8-2-15,-6-10 0 16,0 1-2-16,1-2 1 0,0-3-1 16,0 0 1-16,-1-1 0 15,-1-3 0-15,-2 0 2 16,-2-2-1-16,-1-1 1 0,-3-1 0 15,0-2 1-15,-2-2 0 16,-1 1 0-16,1-1 1 16,-2 0 1-16,0 1-1 0,-1 3 1 15,-2 3 1-15,0 1 0 16,0 4 1-16,1 1 0 16,-2 3-1-16,-1 3 0 0,1 5-1 15,-3 2 0-15,2 2 0 16,0 1 1-16,-2 2 0 0,3-1 1 15,-1 0 0 1,1-2 0-16,1 0-1 0,-1-2 0 16,1-2-1-16,2-3 0 0,-1-1-1 15,1-2 1-15,-1 0-1 16,1-2 1-16,1-1 1 16,0-3 0-16,1-1 0 15,1-4 2-15,0-2-2 0,-1-2 1 16,2-3 0-16,-1-1 0 15,1-2-1-15,2-1 1 0,-2-3-1 16,3 1 1-16,0-3-1 16,1-1 1-16,-1 0 0 15,4 1 0-15,1 3 0 0,2 5 1 16,-4 13-2-16,0 0 2 16,2 3-1-16,-1 4-1 15,0 3 0-15,0 3 0 0,-2 2 0 16,0 1 0-16,2 3 1 15,1 2 0-15,2 4 0 16,1 4 0-16,6 12-1 0,-6 2 0 16,-1-2-2-16,-2-10 0 15,-4-20 1-15,1 0-1 16,2-1 0-16,2 2 0 0,2-1 0 16,3 1-1-16,0-1 2 15,0-1-3-15,1-6 1 16,0-5-1-16,0-1 0 15,2-4-1-15,0-2 1 0,1-5-3 16,2-3 2-16,-1-4-1 16,-3-4 1-16,-5-3 1 0,-6-2 1 15,-11 3 0-15,-4 15 2 16,-1 1 0-16,-2 2 2 16,-1 1-1-16,-2 4 1 0,1 1 0 15,-2 2 2-15,2 3-1 0,1 1 1 16,-1 3 0-1,2 2 0-15,-1 4 0 0,1 1 0 16,2 3-1-16,3 0-1 16,3 2 1-16,3-1-1 15,1 0 0-15,5-1-2 16,1 0-1-16,3-2 0 0,5-2-2 16,2-1 1-16,5 1-1 0,47 15 0 15,-12-9 0-15,-35-14-2 16,-4-1 1-16,-3 8 0 15,-11-6 0-15,2 3-1 0,1-1 2 16,0 1 0-16,0-1 0 16,-1 1 2-16,-3-3 0 15,0 1 1-15,-3-2 1 0,0-1 1 16,-1 1 1-16,-1-2 0 16,0 0 1-16,0 0-1 15,-2-2 3-15,0-3-1 16,0 0 0-16,1-5-1 0,-1-2-1 15,4-3-2-15,-1 0-1 16,2-1 2-16,-1 0-1 0,0 2-1 16,1-3 2-16,0 0 1 15,-1-1-1-15,3 0 1 16,-1-2-2-16,2-1-1 0,0-2 0 16,1-2 0-16,1 0 0 15,1 1 1-15,-1 3 1 16,0 0-2-16,1 5 2 0,-1 6-2 15,1 0 0-15,1 1-2 16,2 1-2-16,0 2 1 16,2 4-3-16,1 2 0 0,1 2-1 15,-1 2 0-15,1 1 1 16,-2 3-2-16,-2-3 2 16,-4 2 1-16,-8-7 326 0</inkml:trace>
  <inkml:trace contextRef="#ctx0" brushRef="#br0" timeOffset="133995.97">17165 12566 512 0,'-38'-13'-433'0,"15"6"431"0,0 2 1 16,-1 4 0-16,13 4 2 15,3 0 0-15,4 2 0 16,3 0 0-16,4 1 1 0,4 2-1 15,3 1-1-15,2 1-1 16,2 0 0-16,1 1 2 0,3 3 2 16,2 2 0-16,2 4 1 15,1 3-1-15,-2 1 0 16,-1 3-1-16,-5 1 1 0,-6-1-2 16,-9-16 0-16,-2 0-1 15,0-2 1-15,-1-1 0 16,-3-3 2-16,-2 1-1 0,0-2 0 15,-4 0 1-15,-1-2 1 16,0-1 0-16,-3 0 0 0,-1 0-1 16,-2 0 1-16,0 1-2 15,-2-2 1-15,0 1-1 16,0 0 1-16,6-2-3 16,3 1 0-16,2 0-3 0,2-3 0 15,3 1-1-15,2-1-1 16,2-1 1-16,2-2 1 0,-1 6 392 15</inkml:trace>
  <inkml:trace contextRef="#ctx0" brushRef="#br0" timeOffset="163726.2">19876 12335 512 0,'-4'115'-429'0,"-1"-59"432"0,-2 4 1 0,-1 0 1 0,3 0 1 16,2-3 0-16,2 0 2 0,0-4 0 16,-1-10 0-16,4-3-1 15,11-4-1-15,4-5-1 16,1-1 0-16,-1-3 0 0,-3 1 0 15,-1-5 2-15,-7-13-3 16,5-3 0-16,4-2-1 16,1-2-2-16,7-2 0 0,3-2-1 15,1-6-2-15,1-8 0 16,6-12-1-16,0-8-2 16,-4-3 0-16,-10 8 0 0,-19 22-1 15,1 0 1-15,-2 8 366 16</inkml:trace>
  <inkml:trace contextRef="#ctx0" brushRef="#br0" timeOffset="163976.91">19619 12868 512 0,'25'1'-393'0,"-8"-1"392"0,70 0 0 15,-17 0 3-15,-30-2-2 0,1-5-2 16,12-5-1 0,1 0-2-16,-5-2 1 0,-10 0-1 15,-19 1-1-15,-20 13 424 0</inkml:trace>
  <inkml:trace contextRef="#ctx0" brushRef="#br0" timeOffset="164639.13">20311 12964 512 0,'-19'65'-401'16,"12"-36"401"-16,7-21-1 15,1-2 1-15,-1 1 2 0,0-4 0 16,0 0-1-16,1-2-2 16,-1-4 2-16,0-2 1 0,2-7-1 15,1-10-1-15,1-1-2 16,5-27-1-16,5-16 1 16,-5 5 2-16,-12 32-1 0,-1 23 1 15,1-1 1-15,-1 3 2 16,3 0 2-16,0 2 1 15,0 1-2-15,0 0 1 0,1 0-1 16,0 1 1-16,4 1 0 16,3 2 1-16,3 0-2 15,3 1 2-15,1-2 0 0,3-1 2 16,-1-1-1-16,2-2-3 16,0-1 0-16,1-1-1 0,2 0-2 15,4-2 2 1,2 1-5-16,2-2 2 0,-1 0-1 15,-3 0 0-15,-15 2-1 0,-3 2 1 16,-3 0-1-16,-2 1 1 16,-1-1-1-16,-4-1 3 15,-1 1-1-15,-4-1 2 16,-1 1-2-16,-3 2 3 0,-1 1-2 16,-1 4 4-16,1 1-1 15,-1 3 3-15,2 2 0 0,0 5-2 16,-1 0 2-16,-1 4-2 15,-1 6 1-15,5 5-2 16,6 1 0-16,6 0-2 0,6-4 1 16,8-6-1-16,-6-13-1 15,1-1-1-15,3-3 0 16,4 0-1-16,3 0 0 0,17 0 0 16,0-7-3-16,-1-1-1 15,-3-3-3-15,-4-1-1 16,-4 2-1-16,-20 3 0 0,2 2 2 15,-1-2 1-15,0 0 2 16,-7 3 329-16</inkml:trace>
  <inkml:trace contextRef="#ctx0" brushRef="#br0" timeOffset="165518.31">21052 12860 512 0,'2'-39'-412'0,"-7"23"415"0,-4 1 0 15,-4 2 3-15,-4 6-1 16,-1 2-1-16,-1 4-1 0,0 4-1 16,0 5-1-16,4 4 2 15,0 4 1-15,3 2 0 0,2 2 0 16,4 1 0-16,5-1 0 16,7-7 1-16,1-2 0 15,5-1-1-15,-1-3-1 0,1-3 0 16,-1-2-1-16,1-2 1 15,-1-1 0-15,-1-1 0 16,1-4 2-16,0 0-2 16,1-2 0-16,0-1 0 0,-1-1 0 15,-3 0 0-15,-2 2-3 16,-3 0 3-16,0 4-2 0,-2-1 2 16,-1 3-1-16,-1 0 1 15,-2 3 0-15,0 2 0 16,-1 5 0-16,-2 3 0 0,3 3 0 15,3 1-1-15,3 1 1 16,1 1 0-16,4-2 2 16,2 0-4-16,2-3 2 0,1-2-3 15,3-3 0-15,-2-5-1 16,1-6 0-16,0-5-2 16,10-8 0-16,0-5-1 15,8-16-1-15,23-43-2 0,-23 2 0 16,-18 25-2-16,-7 6 1 15,-4 2 0-15,-10 4 1 0,0 1-1 16,-2 4 2-16,0 10 1 16,4 19 1-16,-3-1 3 0,0 3 3 15,2 0 2-15,-1 3 2 16,2 0 1-16,0 3-1 16,2 4 0-16,-1 1-1 15,2 7 0-15,-1 4 2 16,1 2-1-16,0 5-1 0,1 14 3 15,4 54 0-15,2-16-1 16,10-43 0-16,-6 1-3 0,-4-2 1 16,-2 1-1-16,0 1 0 15,1-3-2-15,6-3-1 16,6-8-1-16,-10-14-1 0,5 2 0 16,1-4-1-16,2-2-1 15,2-4-1-15,12-6 0 16,1-2-1-16,1-8-1 0,-8-7-1 15,-5-2-1-15,-10 0 1 16,-3 3 1-16,-5 25 305 0</inkml:trace>
  <inkml:trace contextRef="#ctx0" brushRef="#br0" timeOffset="165709.41">21207 12680 512 0,'43'-5'-348'0,"43"-10"345"0,-7 0-1 16,-8-2-1-16,-24 2 1 16,-10 3 2-16,-37 12 368 15</inkml:trace>
  <inkml:trace contextRef="#ctx0" brushRef="#br0" timeOffset="166805.65">22172 12825 512 0,'-27'134'-411'0,"26"-10"423"0,2-61-8 16,4-2 0-16,3-4 2 15,-1-10 1-15,-3-5 0 16,-5-8 2-16,-3-11 1 0,2-17-2 16,-1-1-1-1,3-3-4-15,0 0-1 0,-1-1 0 16,1 0 2-16,0-1-2 0,0 0 0 16,0-2-1-16,1 0 0 15,0-7-1-15,1-1-2 16,4-35 0-16,5-53-2 0,-5 6-1 15,0 17 0-15,-3 12 1 16,-6 15 0-16,-1 2 0 16,3 0 0-16,6-1 1 0,0 1 0 15,0 0 1-15,0 1 1 16,1 5-1-16,-3 20 0 16,1 12 2-16,-2 1-1 0,1 2 1 15,0 2 0-15,3 1 1 16,1 3 1-16,3 3 0 0,0 2 0 15,0 3 0-15,1 2 1 16,26 32-1-16,-4-2-1 16,-7-3 1-16,-17-4-1 15,-3-13 1-15,-2-3-2 0,-4-10 0 16,0-1 0-16,-1 2 1 16,-2-2 0-16,-2 0 1 15,-2-3-2-15,-3 0 2 0,-1-2-2 16,-2-1 1-16,-4-2-2 15,-3-1 1-15,-10-3-1 0,-43-5 0 16,15-6-1-16,36 0 0 16,13 10 1-16,-1 1 0 15,0 0 2-15,2-1 0 16,2 4 1-16,2 0 0 0,3 1 0 16,0 1-1-16,3 1 1 15,3 2-1-15,6 3 0 16,1 3 1-16,0 2 0 0,3-1 1 15,1 1 0-15,48 29-1 16,-5-7 1-16,-1-19-1 0,-25-10 0 16,-6-3-2-16,-4-8-1 15,-2 2-1-15,-1-2-1 16,3-2 0-16,26-15-1 0,-6-6 0 16,-7-7-2-16,-9-3 1 15,-11-1-1-15,-9 7 0 16,-8 4 0-16,-2 9 1 0,-4 15 0 15,-3 1 2-15,-2-1 1 16,-4 3 2-16,1 2 2 16,-2 1 0-16,0 2 3 15,1 3 0-15,1 1 2 0,1 4 0 16,3 3-1-16,2 0 1 16,6 3 0-16,3 0-1 15,3 1 1-15,4-1-3 0,5-1 2 16,4 3-3-16,6 0-2 0,35 18 0 15,0-16-2-15,-22-19-1 16,-7-4-4-16,-1-3-2 16,2 1-1-16,15-8 0 15,-2-1 1-15,-11-2 0 0,-31 16 362 16</inkml:trace>
  <inkml:trace contextRef="#ctx0" brushRef="#br0" timeOffset="167174.29">22834 12767 512 0,'-1'29'-331'0,"3"-3"335"0,10 3-3 0,8-1-3 0,28 10 0 15,4-20 0-15,-16-21 1 16,-14-4-2-16,-2 0-1 0,3-1-3 15,14-6-1-15,-1-3-1 16,-8-6 3-16,-10-6 1 0,-16 16 0 16,-3 1 0-16,-5-1 1 15,-3-1 3-15,-5 1 1 16,-7-5 1-16,-11-4 0 0,-17-4 0 16,-1 14 1-16,8 8 1 15,13 5 1-15,20 2 1 16,0-3-1-16,3 1 0 15,4-1 0-15,0 0-1 0,5-1-2 16,8-3-1-16,8-1-2 16,1-2-2-16,1 0 0 0,5-2-3 15,-26 9 381-15</inkml:trace>
  <inkml:trace contextRef="#ctx0" brushRef="#br0" timeOffset="167758.2">23271 12760 512 0,'-18'136'-359'0,"10"-32"383"0,6-42-8 15,2-33-12-15,-1-1 0 16,1-3 0-16,0-4 1 15,-2-18-4-15,1 2-3 0,0-1-1 16,1-1 0-16,-1-2 2 0,1 1 1 16,0-2-1-16,0-1 0 15,0-1 0-15,0-4 2 0,-1-6-1 16,0-2-2-16,1 2-2 16,1-8 0-16,6-71 0 15,1 18 2-15,-3 40 0 16,2 5 2-16,1 3 1 0,-2-1 0 15,3-1 1-15,1-1 0 16,4-2-1-16,0 2 0 0,5 7-2 16,-12 19 0-16,0 1-2 15,0 2 1-15,2 3-1 16,1 5 1-16,2 2 0 0,-2 2 1 16,-1 1 1-16,8 12 2 15,2 2-1-15,-1 2 1 16,-4 0-1-16,-10-1 1 0,-7-20-1 15,-5 0 0-15,0 0-2 16,-4-1 1-16,0-2-1 16,-3-2 2-16,-1-4 0 0,1-2 0 15,-1-3 0-15,-2-1-1 16,0-1 0-16,-2-2-2 16,0-4-1-16,2 0-1 15,1-3-2-15,0 1-1 0,2-1 1 16,4 0 1-16,8 4-1 15,-1 2 2-15,4 10 372 0</inkml:trace>
  <inkml:trace contextRef="#ctx0" brushRef="#br0" timeOffset="168346.78">23686 12363 512 0,'-10'70'-363'0,"3"-18"374"0,1-2-2 0,0-1-3 0,3 0 0 0,3-1 1 0,8-2 0 0,6-4 0 15,7-9 0-15,3-12-2 16,-3-1 0-16,-1-3-2 16,1-2 2-16,1-3 0 0,-1-4-1 15,1-4-1-15,2-5 0 16,3-2-1-16,16-10-1 0,-4-4-2 16,-6-8 0-16,-10-3-1 15,-10 6 0-15,-13 14 0 16,-1 0 0-16,-1-1 1 0,-5 1 1 15,-1 2 1-15,-4-1 0 16,0 4 2-16,-2 0 2 16,0 3 0-16,0 1 1 0,2 4-1 15,1 2 2-15,0 2-3 16,1 1 1-16,3 1-2 16,0 2 2-16,5 1-2 0,5 0 0 15,6 0-2-15,5-4 0 16,5 0 0-16,27 10-1 15,3-5-1-15,0-7-2 0,-2-12-1 16,-7-9-3-16,-1 0-1 16,-3-3-1-16,0 0 0 15,-4-2-1-15,-5-2 1 0,-10 5 0 16,-12 8 1-16,1 1 0 0,-3-2 1 16,-4 0 1-16,-4 0 1 15,5 8 327-15</inkml:trace>
  <inkml:trace contextRef="#ctx0" brushRef="#br0" timeOffset="168875.39">24749 12865 512 0,'17'-18'-376'0,"8"-4"384"0,12-7-2 0,-2 2-1 16,1 2-2-16,-4-1-3 15,-4 1 0-15,-8-4 0 16,-9 5-1-16,-11 18 1 0,-5-1-1 15,1 1 2-15,-8 2 2 16,2-1 2-16,-3 4 1 16,0 2-2-16,-2 2 2 0,1 4-1 15,-1 2 0-15,-3 5 0 16,-3 2-2-16,-9 12 1 16,6 3-1-16,13 4-1 0,12-20 2 15,5-1-1-15,3 1 2 16,6-1-4-16,7 5 2 0,4 0 0 15,33 9-1-15,-3-16 0 16,-23-15-2-16,-4-3 0 16,1-1-2-16,11-6-1 15,2-1-2-15,0-3-1 0,-4 1-2 16,-11 4 0-16,-5 2 0 16,-13 7 1-16,0-3-1 15,0 1 1-15,0-2 0 0,-1 1 2 16,0 1 0-16,-2 0 0 15,-7 5 370-15</inkml:trace>
  <inkml:trace contextRef="#ctx0" brushRef="#br0" timeOffset="169976.86">25447 12698 512 0,'-5'-30'-303'0,"-2"10"311"0,-1-1 2 15,-6-1-6-15,-7 9-3 16,-4 5-3-16,-1 7 0 0,1 6 2 16,0 5 1-16,2 3 1 15,1 4 0-15,5 4 0 16,2 4 2-16,8 1-2 0,7 1-1 16,6-1-1-16,5-4 0 15,4-2 1-15,2-6 0 0,4-3 1 16,0-3-2-16,3-3 1 15,4-2-2-15,2-5 1 16,5-1-1-16,-1-5 0 16,-3-2-1-16,-20 2 2 0,-4 2-1 15,-3 1 1-15,-2 0 1 16,0-1 0-16,-2-1 0 16,-2 3-1-16,1-1 2 0,-1 2-1 15,1 1 1-15,-1 0 0 16,-1 2-2-16,1 3-1 15,-1 5 0-15,-2 4 1 0,2 5 0 16,2 1 1-16,-1 2 1 16,1 3 0-16,-2 4 0 0,2 49 1 15,2-9 0-15,1-31-1 16,-2-6 1-16,-2-2 1 16,2-4-1-16,2 0 0 0,1-3 0 15,2-1 0-15,1-10 1 16,-3 1-1-1,1-1 0-15,-2-3-2 0,0-1 0 0,-1-2-3 16,-1-2 0-16,1 0-1 16,-2-2 0-16,0-4-1 15,-3-4 1-15,-3-6 0 16,1-6-3-16,1-1 1 0,0-4-1 16,2-5-1-16,1-54 1 15,12 9 1-15,1 36-1 16,-1 8 0-16,-1 2 1 0,-1 1 2 15,-3-1 0-15,3-1 1 16,0-5-1-16,2 0 1 0,1 1 1 16,3 3-1-16,-2 10 2 15,-4 12-1-15,0 1 0 16,-2 0 1-16,0 2 1 0,-4 3 0 16,0 1 2-16,-1 2 0 15,1 1-2-15,-2 4 3 16,0 4 0-16,-3 5 1 0,4 2-1 15,-1 4 0-15,2 1-3 16,0 2 1-16,0 4-2 16,7 17-1-16,7-2 0 0,8-10 1 15,-12-28-2-15,1 0 1 0,0-2 0 16,2-1 1 0,-2-2-1-16,1-2 0 15,-1-4 1-15,-1-2-1 0,-2-1 0 16,-1-3 0-16,-1-2-2 15,-1 0 1-15,-3-3 0 0,2 0 2 16,-2-1-1-16,0-1 2 16,-3 1-1-16,-2 1 0 15,-2 6 2-15,2 2 0 0,-1 3 1 16,1 1 1-16,0 2 0 16,1 2-1-16,-1 1 1 0,1 3-1 15,-1 3 0-15,1 4 1 16,1 2 0-16,1 3 0 15,1 1-2-15,1 2 1 0,2 0 0 16,1 1-1-16,1-1 0 16,1-1 0-16,2 0-2 15,2-4-2-15,4-4-1 0,2 0-3 16,2-4-1-16,4 1-1 16,24 0-1-16,-2-3 1 15,-11-9 1-15,-37 4 0 16,1 3 302-16</inkml:trace>
  <inkml:trace contextRef="#ctx0" brushRef="#br0" timeOffset="170521.18">26280 12631 512 0,'-16'-16'-317'0,"7"10"324"0,-2 2-1 0,-3 6 0 16,0 2 0-16,-11 11-4 0,0 0-1 15,1 3-2-15,6 4 2 16,5 2 2-16,5-1 0 16,5 1 1-16,4-2-1 0,3-1 1 15,5-3-3-15,4-3-1 16,-2-9-1-16,2-1 0 15,2-4 1-15,1-3 0 0,29-11-1 16,-1 0-1-16,-2-3-2 16,-8-8 0-16,-11-1 0 15,-17 6 1-15,-5 13 1 0,0-3 2 16,-1-1 3-16,-1 0-1 16,-2 1 1-16,0 1 3 15,0 2-1-15,-2 2 2 0,2 0-3 16,-1 3 2-16,0 1-2 15,0 3 0-15,0 3-1 0,2 2 0 16,2 3 0-16,2 0 0 16,5 2-1-16,4 0 0 15,0 0 0-15,2 0-2 0,1-1 0 16,1 0-2-16,0-1-2 16,4-2-1-16,3-3-1 15,2-5-2-15,1-2 0 0,3-5 0 16,-2-3 1-16,1-4 0 15,-6-6 0-15,-4-3 1 16,-7-3 0-16,-10 25 311 0</inkml:trace>
  <inkml:trace contextRef="#ctx0" brushRef="#br0" timeOffset="171569.99">26583 12182 512 0,'-25'95'-322'0,"16"-41"333"0,1-5 1 16,2-5-5-16,3-3-2 15,5-2-2-15,5-2 2 0,0 0 1 16,0-2 1-16,1 1 0 15,1-2-1-15,2-4-1 0,8-9-1 16,3-8-1-16,-11-8-2 16,2-3 0-16,3-1-1 0,2-3-2 15,4-4 1-15,6-6-4 16,4-10 0-16,-4-7-1 16,-5-7-1-16,-6 0 1 15,-10-2 0-15,-9 4 1 0,-1 2 1 16,-2 2 2-16,-1 0 1 15,1 0-1-15,-3-1 3 16,-1 1-1-16,0 0 2 0,0 2-1 16,0 2 1-16,8 12 0 15,1 4 1-15,0 2-1 16,0 5 3-16,0 0-2 0,0 3 2 16,0 2-2-16,-1 6 0 15,0 6 1-15,1 7 2 0,1 1 0 16,0 1-1-16,0 4-1 15,5 44-1-15,0-5 0 16,0-22 0-16,4-8-1 0,-1-10 2 16,-2-2 0-16,-2-2-1 15,6-3-1-15,2-2 2 16,5-5-2-16,2-3 0 0,2-3-2 16,2-5 0-16,-1-5-1 15,1-3-1-15,1-4 0 16,0-5-2-16,-2-3 0 0,-1-1 1 15,-17 5 0-15,1 3 0 16,-5 1 1-16,-2 1 0 0,-2 1 0 16,-1 0 1-16,-2 3 0 15,0 2 1-15,-3 2 0 16,0 4 1-16,-1 2-1 16,0 4 0-16,0 3 0 0,2 3 2 15,2-1-1-15,4 3 1 16,2 0-1-16,5 0 1 0,2 0-2 15,6-4 0-15,2-2 1 16,3 0-2-16,3-3-1 16,3-4 0-16,4-5-1 0,1-6 0 15,29-16-2-15,-11-12 2 16,-29 9-2-16,-8 8 3 16,-9 12-1-16,-1 0 2 15,0-4 0-15,-1 4 1 0,-2-1-1 16,0 1 2-16,0 2-1 15,-1 2 3-15,1 2 1 16,-1 3 1-16,-2 4-1 0,2 5 1 16,0 7-1-16,2 1-1 15,-7 56 0-15,9-6-1 0,7-15-1 16,1-10 2-16,0-5-2 16,0-3 1-16,-1-3-3 15,-4-1 2-15,0-2-1 0,-3-1-1 16,-2 0-1-16,-1-1 1 15,-6-3-3-15,-6-4 1 16,-1-3-1-16,-3-5 3 0,6-9-4 16,-2-2 0-16,-3-2 0 15,-3-1 0-15,-33-3-2 16,7-10 1-16,13-10 1 0,34 24 272 16</inkml:trace>
  <inkml:trace contextRef="#ctx0" brushRef="#br0" timeOffset="-209870.22">22961 6638 512 0,'-61'4'-443'0,"42"5"448"0,-30 24-1 16,14 10-2-16,6 0 1 0,8 1 0 0,3-1 1 0,11-6-1 0,5-5 0 15,1-3 0-15,1-6 0 16,3-1 1 0,1-12 0-16,-1 0 0 0,3 3 0 0,1-2 0 15,3-1-1-15,4-3 0 16,0-5 1-16,1-3-2 16,-1-4 2-16,2-4 0 0,-1-5 0 15,9-9 0-15,23-32 1 16,-25-9-2-16,-7 12 0 15,-4 8-1-15,-1 3 0 16,-3 0 0-16,-1-1-2 0,0-1 0 16,-1-1 0-16,1 2-1 0,-1-1 0 15,-2 3 0-15,-2 4-1 16,-9 4 0-16,1 0 1 16,-1 0 0-1,0 2 0-15,1 0 1 0,0 3-1 0,1 3 0 16,2 16 2-16,1-1-1 15,0 2 0-15,2 3 2 16,-1 4-1-16,1 2 1 0,-2 7 0 16,2 4 2-16,-2 5 0 15,-1 3 1-15,-6 51 0 16,3 1 0-16,3-6 0 0,8-5 1 16,3-5-1-16,0-12 1 15,-2-3-2-15,0 0 2 0,0 0-1 16,1 0-1-16,0-3 0 15,1-3 0-15,-1-2-2 16,-1-9-1-16,-3-13-1 0,0 2-2 16,1-2 1-16,2 0-2 15,-2-4 0-15,1-1-1 16,-1-2-1-16,-2-3 0 0,1 0 0 16,0-3 0-16,1 0 0 15,-1-2 0-15,0-1 1 16,-1 0 0-16,2-2 1 15,-3 6 331-15</inkml:trace>
  <inkml:trace contextRef="#ctx0" brushRef="#br0" timeOffset="-209410.91">23179 7015 512 0,'10'-2'-436'0,"2"-1"444"0,2-3-3 0,-1-2-1 0,3-3-2 15,12-10 1-15,10-10 1 0,-6-4 1 16,-6 2-1-16,-8 2-1 15,-17 25 1-15,1-2 1 0,-1 0 1 16,0 2 0-16,-3 1-2 16,-1 0 1-16,-5 0-2 15,-3-1 0-15,-6 2-1 0,-1 0-1 16,0 2-1-16,0 3 0 16,-2 2 0-16,-3 2 1 15,-30 13 0-15,9 11 0 16,12 7 1-16,19-8 0 0,12-21 1 15,-1 2 1-15,-2 4-1 16,3-1 0-16,2 0 1 16,1-1-3-16,6 0-1 0,1 0-3 15,3-4-1-15,3-1-2 16,1-3 0-16,0-4 0 0,1-2 1 16,0-4 0-16,-17 7 374 15</inkml:trace>
  <inkml:trace contextRef="#ctx0" brushRef="#br0" timeOffset="-208959.83">23515 6909 512 0,'0'0'-412'0,"0"0"419"0,0 0-5 0,0 0-2 0,0 0-3 15,0 0 0-15,0 0 3 16,0 0 2-16,2-10-1 16,3-5-1-16,1-1 1 15,0-1 2-15,8-11 2 0,0 1 1 16,-6 17 0-16,0 3 0 15,1 2 0-15,1 4 1 16,0 2 0-16,3 2 0 0,1 5-1 16,0 0 0-16,0 2 0 15,-3 2 0-15,1 1 1 16,-1 1-1-16,-1 2 1 0,0 1-2 16,-3 2 2-16,0 0-3 15,-4 0 0-15,-3-7-3 0,0-2-2 16,0-2-2-16,1-3-2 15,-1-2-3-15,0-5-1 16,1-3-2-16,1-9 1 16,1-1 0-16,-3 15 354 0</inkml:trace>
  <inkml:trace contextRef="#ctx0" brushRef="#br0" timeOffset="-208633.51">24009 6409 512 0,'-9'61'-411'0,"10"-23"418"0,-1-1-7 0,2-27-4 16,1 0-2-16,-1-2 1 15,0-4 2-15,-1-2 1 0,1-6-2 16,-2 4 432-16</inkml:trace>
  <inkml:trace contextRef="#ctx0" brushRef="#br0" timeOffset="-208300.06">24332 6429 512 0,'-24'114'-402'0,"6"0"416"0,13-73-12 16,6-6 0-16,1-6-1 0,1-5 2 16,3-1-1-16,-1-14 0 15,-1 1-2-15,2 1 1 16,1 1 1-16,2-2-1 0,3 0 0 15,0-1-1-15,0-2 0 16,3-2 1-16,-1-2-1 16,2-6-1-16,4-2 0 0,7-4-2 15,3-6 1-15,-1-4 3 16,-6-5-2-16,-9-3 1 16,-14 27 377-16</inkml:trace>
  <inkml:trace contextRef="#ctx0" brushRef="#br0" timeOffset="-208089.97">24194 6672 512 0,'23'-7'-385'0,"-9"3"388"0,51-14-4 15,-3 3-6-15,-2 0-2 0,-6 1 2 16,-14-1 4-16,-22 3 0 16,-18 12 415-16</inkml:trace>
  <inkml:trace contextRef="#ctx0" brushRef="#br0" timeOffset="-207103.29">25358 6751 512 0,'28'-56'-422'0,"-21"38"425"16,-2 0-1-16,-1-1-1 15,-7 6 0-15,-3 1 2 0,-5 4 0 16,-3 3-2-16,-3 3 0 0,0 3 1 15,-34 6 1-15,3 12-1 16,7 12 3-16,6 6-4 16,11 1 3-16,8 0-1 15,7-14 1-15,2-3-1 0,3-3-1 16,6-11 0-16,4 2-1 16,-1-1 0-16,4 1 1 15,1-1-1-15,4-3 0 0,-1-1 0 16,2-3 0-16,0-5 1 15,2-2 1-15,9-7-2 0,20-22 1 16,-8-7 0-16,-11-4-1 16,-2 1 0-16,-3 1 0 15,-2 1-2-15,-2 1 1 16,-3 2 0-16,-2 2 0 0,-3 3-1 16,-4 12 0-16,0 2-1 15,-2 2 1-15,-3 10 0 0,-2-2 0 16,1-1 1-16,0 1 0 15,0-1 0-15,1 2 1 16,-2 0 1-16,1 2 0 0,1 0-1 16,0 4 0-16,-3 3 1 15,0 3 0-15,-2 6 2 16,0 5 0-16,-1 5 3 0,1 3-1 16,-13 55 0-16,2-4 1 15,3-5-3-15,9-9 2 16,3-18-2-16,10-7 2 0,-2-5-2 15,1-5 0-15,-1-3 0 16,-6-11 0-16,5 1-1 16,-1 1-1-16,4-3-1 0,3 1-1 15,1-3-1-15,4-2 0 16,1-5 0-16,16-6 0 16,-2-8 0-16,-6-8 1 0,-4-2-1 15,-2-3 1-15,-2 2 1 16,-2 0 1-16,2 3 0 15,-10 15 0-15,-2 2 0 0,-5 4 0 16,1 2-1-16,-3 1 0 16,-3 5 1-16,1 3 0 15,-4 5 0-15,1 4 0 0,-1 0-1 16,3 1 0-16,1-1 0 16,4-4-1-16,1 0-1 15,3-4-1-15,1-1-2 0,2-3-1 16,1-2-3-16,2-5-2 15,0-6-1-15,-2-4 1 16,0-5 2-16,-10 16 325 16</inkml:trace>
  <inkml:trace contextRef="#ctx0" brushRef="#br0" timeOffset="-206919.82">25631 6399 512 0,'0'0'-344'0,"0"0"337"16,7-9 1-16,7-1-4 0,-14 10 377 16</inkml:trace>
  <inkml:trace contextRef="#ctx0" brushRef="#br0" timeOffset="-206481.28">26154 6456 512 0,'-46'27'-324'0,"32"-16"325"0,1 1-2 15,2 1-3-15,-1 2-3 16,6 2 1-16,3 1 0 0,5-4-2 16,3-1 0-16,3 1 2 15,4-4 1-15,2 2 2 0,1 0 2 16,2 3 0-16,-1-2 1 16,-1 2 2-16,-6-3 3 15,-3-1 1-15,-3 2 1 0,-2-2-1 16,-3 0 1-16,-3 0 0 15,-3-2 2-15,-3 0-1 0,-2-2 1 16,0-1-2-16,-2 0 1 16,-1-1-2-16,-1-1 0 15,-2-3-2-15,-2 0-1 0,-1-2-2 16,3-6-2-16,3-3-3 16,7 0-2-16,2-2-2 15,1-3-2-15,2 1-2 0,-1-1 1 16,4 0 0-16,0 1 2 15,2 1 0-15,-1 3 2 16,0 10 373-16</inkml:trace>
  <inkml:trace contextRef="#ctx0" brushRef="#br0" timeOffset="-206139.22">26420 6202 512 0,'-8'105'-377'0,"4"-37"388"0,-11-5 0 0,2-4-1 0,2-2-4 0,9-2-3 15,11-15 2-15,-2-18 3 0,-8 0-1 16,7-12-1-16,-3 2 3 16,2 0 1-16,-1 0-3 15,2 1-2-15,0-2 0 0,3-1-3 16,4-4-3-16,3-5-2 16,6-4-1-16,40-11-1 15,-18-24-1-15,-27-1-1 0,-2 2 2 16,-15 37 308-16</inkml:trace>
  <inkml:trace contextRef="#ctx0" brushRef="#br0" timeOffset="-205939.13">26240 6571 512 0,'24'-5'-360'0,"-8"2"361"16,60-14-4-16,-5 3-2 15,-6 0-2-15,-7 0-3 0,-7-2 2 16,-51 16 400-16</inkml:trace>
  <inkml:trace contextRef="#ctx0" brushRef="#br0" timeOffset="-205100.28">26704 6515 512 0,'21'96'-355'16,"-7"-12"367"-16,-13-53-4 0,-1-25-1 15,1 0 1-15,2 3 0 16,-1 1-4-16,2 0 0 0,-1-1 0 16,0-1 0-16,-1-5-1 0,-4-1-1 15,1-5 3-15,-4-3-2 16,-2-7-2-16,0-1-2 15,1-3-2-15,-3-3 1 0,1-5-4 16,-8-23 1-16,4 3 0 16,9 11-1-16,5 32 0 15,-1-3 1-15,1 2 2 0,0-1 2 16,2-1 1-16,1 2 1 16,7-4 1-16,1 0 1 15,3 0-1-15,-1 0 0 0,2-1 1 16,0 1-2-16,4-2-1 15,54-20 0-15,-17 9-2 0,-32 16-2 16,-3 2 1-16,2-1-1 16,0 1 0-16,3 1-1 15,-1 1 1-15,-4 2 1 16,-11 2-1-16,3-4 1 0,0 0 0 16,-2 0 1-16,-2 1 0 15,-3 0 1-15,-1 1 0 0,-4-1 0 16,-2 2 2-16,-2 0 0 15,-5 2 3-15,-7 4 1 16,0 1 3-16,-3 1-1 16,-30 23 0-16,4-2 0 0,4 1 1 15,4-3-2-15,19-9-1 16,7-2 0-16,7-14-1 0,0 1-1 16,3 1-1-16,1 0 0 15,4-1-2-15,2-1-2 16,3-3 0-16,3-2-1 0,-1-3 0 15,2-3-1-15,0-2 1 16,-1-3-1-16,3 0 3 16,2-2-1-16,0-2 2 0,0-1 0 15,-1 2 1-15,-6 5 0 16,-4 3 1-16,-4 2 2 16,-1 2-1-16,-1-1 1 0,-2 2 2 15,0 0-1-15,0 1 2 16,-1 0-2-16,0 1 3 15,0 2-3-15,0 0 1 0,0 1-3 16,1 2 2-16,1 0-2 16,-2 0 0-16,2 2-3 15,0 0 2-15,0 2-3 0,0 0-1 16,4-1-1-16,-5 1 0 16,3 0-2-16,-1-1 1 0,1-2-1 15,3-1 0-15,2-1 0 16,2-3-1-16,3-2 0 15,0-3 2-15,1-4-2 0,0-3 2 16,-15 10 296-16</inkml:trace>
  <inkml:trace contextRef="#ctx0" brushRef="#br0" timeOffset="-204473.79">27621 6380 512 0,'-86'53'-366'0,"3"51"380"0,70-67-10 0,4-3 1 15,10-5 1-15,0-7 1 16,8-5-1-16,-3-12-1 15,-1 2 1-15,4 0 2 0,5-2-3 16,2 1-2-16,8 1-3 16,42-4 0-16,-5-21-2 0,-11-14 0 15,-14-7 2 1,-11 5 0-16,-2 1-2 0,5-11 1 16,-1-2 0-16,-1-2-1 0,-3 1-1 15,-3 0 1-15,-3 7 0 16,-8 15 1-16,-5 1 0 15,-3 13 0-15,-4-1-1 0,3-2 1 16,-3 2-1-16,-2 2 1 16,1 1-1-16,-1 1 1 15,2 3 1-15,0 1-1 0,-1 3 2 16,1 2 1-16,-2 5 0 16,0 7 2-16,2 1 2 0,-1 2-1 15,-6 62 2-15,0-5-1 16,2-9 0-16,2-5-1 15,0-5 0-15,0-11 0 0,5-13-2 16,12-10 1-16,-7-13-1 16,0 5 0-16,1 0-1 15,0-1 0-15,3 0-2 16,1-2 0-16,3-4 0 0,3-2-2 16,2-2 0-16,4-6-2 15,25-8-1-15,5-20 0 0,-11-10 0 16,-5-1 1-16,-9-3-1 15,-12 8 2-15,-9 13 3 16,-8 18-1-16,3 8 293 16</inkml:trace>
  <inkml:trace contextRef="#ctx0" brushRef="#br0" timeOffset="-204300.18">27734 6378 512 0,'11'1'-349'0,"3"0"351"0,37-3-2 0,16-3-3 0,2-2-5 0,1-4 0 16,-4-8 0-16,-4-6 2 0,-62 25 386 16</inkml:trace>
  <inkml:trace contextRef="#ctx0" brushRef="#br0" timeOffset="-160552.97">22110 9010 512 0,'11'-47'-459'0,"-7"35"459"0,-1-1 1 0,2-1 0 0,-1 0 2 16,0-2 0-16,2 0 0 0,-2 3 0 15,0 3 1-15,-2 2 1 16,-1 5 1-16,0 3 0 0,-1 6 1 16,-1 9 0-16,-1 4 1 15,1 4-1-15,0 5-1 16,-3 50 0-16,3-6-2 15,3-33 0-15,5-16-1 0,0-2 0 16,-3-4-1-16,1-1 1 16,-1 0-1-16,2-5 0 15,1 0 0-15,-2-1-1 0,2-2-1 16,0-1 0-16,0-4-1 16,1-3 2-16,1-2-1 0,0-6 1 15,-2-3 0 1,1-3 0-16,-1-4 0 0,26-63 0 15,-10 13 1-15,-13 31-1 0,-7 3 1 16,-1 15 0-16,-2 3 0 16,0 9 1-16,0-2-1 15,0 0 2-15,-1 1-1 16,1 4 1-16,-1-1-1 0,1 3 0 16,0 1-1-16,0 3-1 15,-2 5 1-15,1 3 1 0,0 7 0 16,-1 1-1-16,0 2 0 15,1 0-1-15,1 2 0 16,1 1 0-16,1 2 0 0,5 4-1 16,2 0-1-16,5-1 0 15,2-2 0-15,3-7-1 16,2-7 0-16,-10-10-1 0,3-3 1 16,0-1 0-16,1-5 0 15,-3-3 0-15,4-3 1 16,8-12-2-16,4-5 2 0,17-20-1 15,-7 2 0-15,-27 21 0 16,-3 10 1-16,-6 13 0 16,0 2 0-16,0 1 0 0,-2-1 0 15,1 4 1-15,-1 1 0 16,0 5 1-16,-1 5 0 16,1 2 0-16,1 1 0 0,2 2-2 15,0-1 0-15,0 2 0 16,2-1-2-16,-2 1 0 0,1 0 0 15,-1-6 1 1,-1-2 0-16,0-3 1 0,-1-2 1 16,1-2 0-16,-1-1 1 15,-1-2-1-15,-1-4 0 0,1-6-1 16,0-4-1-16,0-4-1 16,0-2 0-16,1-4 0 15,2-6 1-15,7-24 2 0,10 8 0 16,0 22 1-16,-15 23 0 15,-1-3 1-15,3 1-1 0,1-1 0 16,1 1-1-16,1 1 2 16,2 1 0-16,0 2 1 15,1 3 2-15,-2 3-1 16,0 0 3-16,-1 5 0 0,-1 0 0 16,0 2 1-16,-1-1-2 15,0 2 1-15,0 1-1 0,3 2-2 16,-1 3-1-16,2 1-3 15,0 0-1-15,2-1-2 16,0-4-2-16,-3-12-1 0,-1-3-2 16,1-4 0-16,2-5 0 15,-1-3 0-15,-1-2 0 16,-1-3 2-16,-10 14 352 0</inkml:trace>
  <inkml:trace contextRef="#ctx0" brushRef="#br0" timeOffset="-159419.35">23415 9108 512 0,'11'-61'-447'0,"-9"41"446"0,0-1 0 0,-1-2 0 0,-3 1 2 0,-8 3 0 0,-5 6 2 15,-3 8 0-15,-1 3 1 16,-1 6 1-16,-1 4 0 16,-30 22 3-16,9 8 0 0,7 5-1 15,13 0-1-15,14-6-1 16,7-2 0-16,6-7-1 15,0-6-1-15,5-3-2 0,-5-12-1 16,5 1 0-16,3-3-1 16,0-2 1-16,2-3-1 15,0-3 2-15,1-5 0 16,4-4 0-16,16-14-1 0,10-18 0 16,-4-11-1-16,-6 1-2 15,-6 1 0-15,-12 4-1 0,-7 7 1 16,-3 4 1-16,-4 3 0 15,-8 4 1-15,-2 6 2 16,-3 5 2-16,-2 3 0 0,-2 3 3 16,3 8 0-16,1-2 2 15,1 2 0-15,2 3 0 16,2 1-1-16,2 2 0 0,-1 4-2 16,3 7 1-16,2 6 1 15,1 0-1-15,-1 3-1 16,5 55 0-16,0-8-2 0,-1-17-1 15,0-14 1-15,5-5-3 16,-1-2 0-16,-1-2-1 16,1-2 1-16,-1-1-1 0,1-2 1 15,1-3-2-15,0-11 1 16,3-2-1-16,-1-3-1 0,2-3 1 16,-1-4 0-16,1-6-1 15,29-26 1-15,-1 0-1 16,-4 0 1-16,-6-2 0 15,-6 2 0-15,-12 7 2 0,-6 6 0 16,-12 18 0-16,1-2 0 16,-1 1 1-16,-3 3 1 15,0 1-1-15,-3 3 1 0,-3 3 0 16,-1 5 2-16,0 2-2 16,-1 4 1-16,0 2-1 0,-19 23-1 15,13 5-1-15,17-6-1 16,10-29 0-16,0 1 0 15,3 1-2-15,3 0 1 0,6-1-1 16,2 1 1-16,40 5-1 16,-3-19 1-16,-14-6 0 15,-5-6 0-15,-4 1 0 16,-3 2 1-16,-3 5 0 0,-2 9 1 16,-7 1 0-16,-14-2 1 15,0 1 0-15,0 1 2 0,-2-1 0 16,0-1-1-16,-3 0 2 15,1 0-1-15,-2-1 1 16,0-1 0-16,0-1-2 0,-1-2 0 16,-1 0-2-16,-2-4 0 15,-1-3-2-15,-1-4-1 16,1-1 1-16,1-3-1 0,3-2 0 16,-1-4 0-16,1-28 3 15,2 2 1-15,8 8 0 16,-2 35 1-16,-2-2 1 0,2-1-2 15,1 0 0-15,0 0-1 16,0 1-1-16,3-2-1 16,0 1-3-16,1 0-2 0,2-1-2 15,3 0 0-15,2 0 1 16,1 0-1-16,3 1 2 16,-23 10 376-16</inkml:trace>
  <inkml:trace contextRef="#ctx0" brushRef="#br0" timeOffset="-158936.85">24591 8898 512 0,'-46'-23'-424'0,"33"24"425"0,-2 1-3 0,2 5 1 0,-1 1 1 0,2 2 2 16,2 0-2-16,3 0 0 0,5 0-1 16,4-1 1-16,6 0-2 15,2 1 2-15,4 0 3 0,-1 0-1 16,1 0 2-16,4 2-1 15,2 4 0-15,3 1 0 16,0 3 1-16,-2 1-3 0,0-1-1 16,-7 0-1-16,-12-11-1 0,-2 0 1 15,-2-1 0-15,-6 0 0 16,-3-3 0-16,-3 0 1 16,-2-3 1-16,-3-1 0 15,-3 0 0-15,-39 0 0 0,4-4 2 16,8-10-2-16,20 2-1 15,10 3-1-15,2 2-1 0,10 4-1 16,-1-1-1 0,1-1 0-16,3 0 1 0,2-2 0 15,6-2 0-15,4-1 0 16,-8 9 432-16</inkml:trace>
  <inkml:trace contextRef="#ctx0" brushRef="#br0" timeOffset="-158529.04">24901 8384 512 0,'-18'112'-362'0,"4"-35"381"0,1-4-3 16,1-3-6-16,1-3-5 0,0-3-5 16,4-6 0-16,8-5 1 15,8-13 2-15,3-14-2 0,-4-6 3 16,-3 0 0-16,-2-1 0 15,1-7 0-15,0-1 1 16,4 1-4-16,0 0-2 0,3-3-1 16,1-3-1-16,3-1-1 15,1-6-2-15,1-3-1 16,26-19-1-16,11-16 0 0,-3-7 0 16,-18-8 1-16,-15 17 2 15,-18 37 349-15</inkml:trace>
  <inkml:trace contextRef="#ctx0" brushRef="#br0" timeOffset="-158319.09">24737 8874 512 0,'0'0'-393'16,"16"-2"394"-16,3-2-4 16,89-18-2-16,-14 0 1 15,-36 5-3-15,-23 6 3 0,-35 11 419 16</inkml:trace>
  <inkml:trace contextRef="#ctx0" brushRef="#br0" timeOffset="-157334.49">25402 9011 512 0,'4'-30'-392'0,"-1"17"392"0,10-33-2 15,0 2-1-15,-2 5-4 16,-10 34 2-16,-3-3 0 0,-2 1 4 16,-5 3-2-16,-5 3 3 15,0 3 2-15,-4 3 3 16,-4 4 1-16,-2 7 1 0,-29 32 2 16,15 6-2-16,13-9-1 15,17-17-1-15,11-4 1 16,0-4-3-16,1-2-2 0,3-12-1 15,0 3 1-15,2-2-1 16,1-1 1-16,1-3 0 16,1-4 2-16,2-1 0 0,-2-4 0 15,1-3 1-15,2-3-1 16,3-4-1-16,33-33-3 16,-7 1-1-16,-15 8 0 15,-17 17-1-15,-9 17 0 0,-1-1 0 16,-2 3 2-16,-1 1 0 0,0 1 2 15,-1 2 2-15,-4 2 4 16,1 4 0-16,-3 4 4 16,0 5-1-16,0 0 1 0,1 2-3 15,0 2-1-15,1 0 0 16,3 0-2-16,2 1-1 16,8-2-2-16,0-6-2 15,2-2 0-15,4-2-2 0,0-6-1 16,3-2 0-16,-1-4 1 15,2-3-1-15,3-2-1 0,57-32-1 16,-21-4 0-16,-29 22-1 16,-4 5 1-16,-5 19 1 15,-12 1 0-15,-1 2 1 0,0 2 1 16,-3 2 2-16,0 3 2 16,-2 3 1-16,-1-1 1 15,0 2 0-15,0 0 0 0,0 0-2 16,-1-1 1-16,-1-3-2 15,2-2 1-15,-1-2-2 16,1-4 2-16,0 0-1 0,-1-7 2 16,-2-2-4-16,0-8 0 15,0-5-4-15,0-4 2 16,-6-52-1-16,9 6 1 0,16 34 0 16,3 17 3-16,-14 16 2 15,0 0 1-15,-1 1-1 16,2 1 3-16,-1 1 1 0,3 2 2 15,2 4 0-15,0 3 1 16,0 0-1-16,0 2 2 16,1 1 0-16,0 2 0 0,1 1-1 15,1 2 0-15,2-1-2 16,1 2-2-16,2-1 0 0,1-1-5 16,0-5-1-16,2-6-3 15,-7-7-3-15,1-1 1 16,-1-3-3-16,2-3-1 0,0 0-3 15,1 1-1-15,0 1 0 16,-4 3 1-16,-2 2 1 16,-3 1 1-16,-7 0 322 0</inkml:trace>
  <inkml:trace contextRef="#ctx0" brushRef="#br0" timeOffset="-156124.86">26408 8916 512 0,'3'-61'-360'0,"-4"41"360"0,-2-1-5 0,-13 5 1 15,-3 6 0-15,-1 6 4 16,-2 7 1-16,-18 8 2 0,-17 20 1 16,8 8 3-16,18 7 0 15,22-17-1-15,6-7-1 16,5-13-1-16,1 1-3 0,3 0 1 16,2-1-1-16,3-2-1 15,4-2-2-15,0-7 0 16,3-4-1-16,5-2 2 0,45-24-1 15,-17-15 2-15,-14 6-1 16,-20 9 1-16,-2 0-3 16,0-2 0-16,-1 2 0 0,-2-1 0 15,-5 1 0-15,-10 3 0 16,-1 3 1-16,-1 16-1 0,1-1 2 16,0-4 1-16,1 0 0 15,1-2 2-15,-1-2 1 16,1 2 1-16,1 5 2 0,0 3 2 15,0 2 2 1,1 2 1-16,-1 3-1 0,1 1 1 16,0 3-2-16,-1 6 1 0,-2 8 0 15,1 1-1-15,-6 59 0 16,9-8-1-16,4-21-2 16,-2-4 1-16,0-3-4 0,-2-5 1 15,-1-2-3-15,4-12 1 16,4-4-4-16,-3-9 0 0,6-2-3 15,-3 1 1 1,5 0-3-16,0-1 3 0,1 0-1 16,-1-6 1-16,-1-1 1 15,2-5 0-15,-1-3 0 0,2-2 2 16,2-4-1-16,35-31 0 16,-12-1 1-16,-30 23 0 15,-7 18-1-15,0 1 2 0,-2 2-1 16,0 2 0-16,0 0 1 15,-2 2 0-15,1 2 3 16,-2 4 0-16,-3 4 2 0,2 4-1 16,-2 0 1-16,2 1-3 15,1 1-1-15,2-2-2 16,0-1-1-16,3-2-3 0,2-1-1 16,-1-3-1-16,5-1 0 15,0-5 0-15,4-4 2 16,1-5 0-16,-1-2 0 0,3-4 2 15,1-3-2-15,3-3 2 16,14-15-1-16,0 5 3 0,-26 26 1 16,-4 3 2-16,-1 1-2 15,0 1 2-15,-2 3 1 16,0 0 2-16,-1 2 0 0,0 1 1 16,-1 0-1-16,0-2-1 15,-2 0-2-15,2-3 1 16,0 1-1-16,0-3 1 15,-1 0-1-15,1-2 0 0,-1-2 0 16,0-4-3-16,2-2 0 16,-1-2-1-16,2-4 0 0,3 0 1 15,-1 0-1-15,3 3 1 16,-1 3 1-16,2 2 1 16,0 3 1-16,-1 3 1 0,2 3 2 15,0 2 2-15,2 4 0 16,2 1 4-16,1 3-1 15,0 1 1-15,0 0 1 16,1 3 2-16,-2-1 0 0,-1 3-2 16,-1 0-5-16,2-1-1 15,0 1-1-15,5-2-3 16,5 1-3-16,5-1-6 0,4-6-3 16,30-11-2-16,-5-15-7 15,-11-11 2-15,-16-7-1 0,-6 1 2 16,0 1 1-16,-23 32 283 15</inkml:trace>
  <inkml:trace contextRef="#ctx0" brushRef="#br0" timeOffset="-155985.12">27316 8509 512 0,'-14'-7'-339'0,"8"5"335"0,3 1 0 0,0-1 0 0,7 0-2 16,-4 2 363-16</inkml:trace>
  <inkml:trace contextRef="#ctx0" brushRef="#br0" timeOffset="-155318.86">27528 8688 512 0,'-13'-6'-343'0,"-15"2"346"0,-31 0-1 15,6 25 1-15,12 10-2 16,15 2-7-16,14-11-2 15,5-4 2-15,6-11 2 16,1 1 0-16,0 0 1 0,2 1 1 16,3-1 4-16,2-1-1 15,1-1-2-15,5-2 0 0,2-2 1 16,3-3-2-16,2-2 2 16,3-2 1-16,36-11-1 15,-9-12 0-15,-20 1 0 0,-25 19 1 16,1 2 2-16,1 0 1 15,-2 2 1-15,-3 2 0 16,-1 1 1-16,0 1-2 0,-2 0 0 16,0 1 2-16,-1 5-1 15,-3 0 0-15,1 4-1 16,-3 4 3-16,-1 3-5 0,0 0 2 16,4 2-2-16,1 3 3 15,3 1-3-15,1 5 2 16,3 13-4-16,1 3 1 0,1 5 0 15,1 0-1-15,-1-3-2 16,-3-5 2-16,-13-5 2 16,1-4-1-16,-1-1 2 0,-8-3 2 15,-1-1-1-15,-1 1 0 16,-4-1-2-16,0-3 2 0,-5-8-1 16,0-3 0-16,-1-8 1 15,-2-5-3-15,1-2 3 16,0-6-3-16,0-6-2 15,2-4-1-15,0-2-4 0,-2-3-3 16,3 0-1-16,11-6-3 16,8-2 0-16,8-1-1 0,3 1 1 15,8 2 1-15,-10 29 353 0</inkml:trace>
  <inkml:trace contextRef="#ctx0" brushRef="#br0" timeOffset="-154267.48">28115 8800 512 0,'14'-3'-392'0,"3"-1"391"16,31-9 1-16,-3 0 3 0,-4-5-4 16,-5-6-2-16,-11-5-1 15,-7-2 3-15,-5 5 0 16,-5 3 1-16,-2 0 3 0,-7 15 3 15,3-2 4-15,-3-1-2 16,-7 7-2-16,-4 2-1 16,-4 5 1-16,-2 5-2 0,-2 2 1 15,-46 28 0-15,20 12 0 16,23-15-2-16,10-6 2 0,6-9 1 16,7-11 2-16,2 1-2 15,3 2 2-15,1 2 0 16,3-2-1-16,3-1 0 15,2-3-3-15,4-2 4 0,11 0-4 16,20-1 1-16,32-15-2 16,-14-17-3-16,-31 2-1 15,-7 3-5-15,-1 2 0 0,1 1 0 16,-1 2 1-16,-2 10 1 16,-21 8 0-16,-2 2 3 0,0 1-2 15,-1 3 3-15,-2 4 0 16,-1 2 2-16,-1 2 2 15,0 0-1-15,-1-1-1 0,-2 1 0 16,2-2-2-16,-2-2 1 16,3-3 0-16,0-2 1 15,1-3 1-15,0-2 3 16,-1-1-2-16,1-4 2 0,1-4-3 16,0-6-1-16,1-2-4 15,3-2-1-15,14-52-2 0,5 10 2 16,-8 50 0-16,-1-1 1 15,2 1-1-15,2 2 2 16,1 7-1-16,-5 3 1 0,1 3 2 16,-3 1 2-16,0 3 2 15,1 1 5-15,-2 1-2 16,0 5 1-16,0 0 4 0,-2 4-1 16,-3 1-2-16,-2 3 5 15,-1-2-3-15,-2-2-5 16,-1-10 2-16,-1-2-5 0,2-3 1 15,-1-1-7-15,2-2-1 16,0-3-1-16,5-5-1 0,0-5-2 16,5-1-2-16,32-50 0 15,-4 8-2-15,-16 22 2 16,-4 15 4-16,-13 14 3 16,-2 1 2-16,0 1 1 0,0 0-1 15,0 3 1-15,-2 4 2 16,-1 3 1-16,1 3 3 0,-3 4 2 15,-4 0 0-15,0 3 0 16,0 1-2-16,1 2-1 16,2 1-5-16,4 0 0 0,5-1-5 15,6-3-3-15,1-3-2 16,5-8-2-16,1-8-3 16,2-5-1-16,46-24-1 0,-15-15 2 15,-26 11 1-15,-28 33 276 16</inkml:trace>
  <inkml:trace contextRef="#ctx0" brushRef="#br0" timeOffset="-153878.25">29423 8640 512 0,'-24'-4'-301'0,"11"6"314"0,-1 4-4 16,-26 17 5-16,3 3-1 15,9 5-1-15,20-2-6 16,11-22 2-16,1-1-1 0,2 1-1 16,0 3-5-16,3 3 1 15,4 1 2-15,5 4-3 16,7-3-6-16,38 2 0 0,-4-19-1 16,-8-11-2-16,-12-11-1 15,-15 6 1-15,-5 1 2 16,-2-1 2-16,-4-1 1 0,-1-1 2 15,-2 1 4-15,-12 9 0 16,-5 0 1-16,-7 2 1 0,-2 2 0 16,0 2-1-16,-8-1-2 15,-55-5 0-15,10 15-1 16,46 1-2-16,4 0-4 0,1-5-2 16,11-1-2-16,-2-1 0 15,2 0-4-15,4-3-1 16,1 1 2-16,5-4 0 0,-3 7 325 15</inkml:trace>
  <inkml:trace contextRef="#ctx0" brushRef="#br0" timeOffset="-153228.89">29958 8176 512 0,'-23'72'-320'0,"1"-5"328"0,1-3 0 0,1-3 4 0,-4 0 0 0,1 0-8 0,9 1-1 16,19-5 6-16,6-24-1 0,-4-8-1 16,-1-4-2-16,-2-13 5 15,0 3-1-15,4 0-3 16,0 2 0-16,-2-1-6 0,3-2-2 16,0-4-2-16,0-2 1 15,3-8 0-15,23-10-2 16,13-10-1-16,16-14-1 15,-16-13-3-15,-19 9-1 0,-18 17 2 16,-8 17 1-16,0 2 3 16,-3 2 1-16,0 3 1 0,0 0 1 15,-3 0 0-15,0 2 0 16,-1 1 2-16,-3 3-1 0,-1-1 1 16,0 4 3-16,0 2 2 15,2-1-1-15,-1 2 1 16,4 0-1-16,-1-1 4 0,4 1-3 15,0 0 1-15,1-1-2 16,3-1-2-16,-1-1-3 16,3 0 1-16,0-2-1 15,1-2-3-15,3 0-1 0,1-2-2 16,5-2-2-16,1-1-2 16,-2 0 0-16,2 0 1 15,0-1 3-15,-1 2 0 0,-1-1 2 16,2 0 1-16,0 0 2 15,-1-1-1-15,2-4 0 0,-2 2 1 16,-16 4 348-16</inkml:trace>
  <inkml:trace contextRef="#ctx0" brushRef="#br0" timeOffset="-152854.35">30515 8620 512 0,'-10'7'-301'0,"-2"2"311"0,-2 1-8 0,0 5 6 0,-37 31-4 16,10-1-2-16,30-15 1 0,12-24 0 16,2 3-1-16,1 1-3 15,1 0-2-15,4 1 0 16,2 0 0-16,6-2-2 0,3 0-3 16,5-4 3-16,4-7 2 15,8-8-2-15,-2-9 1 16,-3-6 2-16,-7-7-2 0,-10-1 1 15,-14 1 3-15,-5 21 2 16,-4 3-1-16,-3 1 1 16,-4-2-2-16,-3 1 1 0,-27-10-2 15,1 3 0-15,-3 11 2 16,1 5-1-16,14 5 1 0,26-4-3 16,3-1 0-1,1-1-1-15,2 1-1 0,4 1-4 16,4-1 1-16,12-4-1 0,3 1 0 15,32-3 4-15,-3-2 1 16,-52 7 362-16</inkml:trace>
  <inkml:trace contextRef="#ctx0" brushRef="#br0" timeOffset="-152440.45">30863 8678 512 0,'-4'12'-285'0,"-2"1"293"16,2 0 1-16,-2 2 2 0,2 1-7 16,0 0-2-16,2 1-4 15,0-4-2-15,2-3 1 0,0-3-1 16,1-2 0-16,2-4 1 16,2-5 0-16,2-3-7 15,2-6-2-15,-1-1-2 0,2-2 2 16,5-4 1-16,34-53 2 15,-12 25 5-15,-16 37 3 16,-15 9 1-16,-1 1 3 0,-2 2 0 16,0 1 2-16,-1 0 2 15,0 4 3-15,3 0 0 16,-1 1 5-16,3 1 1 16,1 1 2-16,2-1 6 0,0 2-5 15,0 0 0-15,-1 4-9 16,1-1-1-16,2 0-5 0,2 0-13 15,2-2-3-15,8-7-3 16,-3-5-3-16,2-1 1 16,2-6-1-16,3-4 3 0,25-18 2 15,-11-9 1-15,-42 39 316 16</inkml:trace>
  <inkml:trace contextRef="#ctx0" brushRef="#br0" timeOffset="-151998.15">29753 8416 512 0,'114'-44'-400'0,"-25"16"399"0,59 9-3 0,-101 15 3 0,-3-4-3 0,-4-4 0 0,-34 4 1 15,-6 8 420-15</inkml:trace>
  <inkml:trace contextRef="#ctx0" brushRef="#br0" timeOffset="-151340.31">31596 8538 512 0,'-35'-17'-401'0,"23"14"399"0,1 0 4 0,-1 2-2 0,2 1-3 15,2 1 1-15,1 2-2 16,3 1 3-16,4 3-1 16,1 3-2-16,3 2 7 0,4-1 0 15,2 0-1-15,0 1 3 0,1 0-3 16,-1 0 4-16,-2 0-2 15,-2 1-1-15,-4 1-1 16,-2-1 1-16,-1-1-4 0,-2 0 2 16,-3-2 4-16,0 0 1 15,0-2-2-15,-2-1 0 16,-1-1-2-16,-2 0 3 16,-4-2-5-16,1 1 0 0,-2-2-2 15,-1 2-1-15,2-3 0 16,-1 1-2-16,0 1 0 15,0 0-2-15,-1 1 1 0,1 0 3 16,2 1-1-16,3-2 0 16,11-4 404-16</inkml:trace>
  <inkml:trace contextRef="#ctx0" brushRef="#br0" timeOffset="-112210.56">14013 14914 512 0,'16'-41'-451'0,"-14"30"454"0,-4-4-1 0,-1 3 1 0,-1-2 1 0,-4 2-1 0,-3 2 0 0,-4 1 0 15,-1 5-1-15,-1 4-1 16,-4 2 1-16,0 3-2 0,-26 18 2 16,6 6 1-16,12 8-1 15,16-4 0-15,13-24 0 16,1 2 0-16,-1 5 1 16,1 3-2-16,0 6 1 0,2 1-1 15,4 3 0-15,6-2 0 16,5-3 1-16,1-4 0 15,2-6 0-15,-8-10 1 0,-1-2 0 16,3-2 0-16,-2-4 1 16,3 0 0-16,-1-4 1 0,1-3-2 15,3-2 1-15,0-6-2 16,14-22-1-16,-10-2 0 16,-12 2-1-16,-10 13 1 0,-3 20 0 15,-1-1 0-15,0-1 1 16,1 1-2-16,0 1 1 15,-1 4 1-15,2-1 0 0,0 3 0 16,0 2 0-16,1 0-1 16,0 3 1-16,2 5 0 0,2 5-1 15,-1 4 2-15,1 0 1 16,1 1 1-16,1 4 1 16,0 4-2-16,11 36 1 15,0-5-1-15,-4-28-1 0,-8-19 1 16,-1 1-1-16,3-1 1 15,1 1-2-15,5-1 1 16,3-7-2-16,-1-6-3 16,-1-4-3-16,-1-5-2 0,-13 12 314 15</inkml:trace>
  <inkml:trace contextRef="#ctx0" brushRef="#br0" timeOffset="-111860.55">14523 14805 512 0,'-10'-3'-374'0,"1"2"376"0,0 4-2 0,-2 1 2 16,1 3 2-16,1 2-1 15,0 2 1-15,2 1 0 0,1 1 0 16,0 3-2-16,2 2-1 16,-1 1-2-16,1 3-1 0,0 3 1 15,4 2 2-15,5-1 1 16,5-1 1-16,7-4-1 16,2-2 0-16,2-4 2 0,2-4 0 15,1-5-1-15,0-6-3 16,1-3-2-16,-1-3-1 15,1-3 0-15,2-4-2 0,-27 13 349 16</inkml:trace>
  <inkml:trace contextRef="#ctx0" brushRef="#br0" timeOffset="-110642.38">14932 14839 512 0,'-12'-12'-391'0,"4"7"394"0,-1 2-3 15,-1 1 3-15,-3 4 1 16,0 3-1-16,-1 4-1 0,-2 2 0 16,-5 8 1-16,-2 3-1 15,5 5-2-15,4 3-2 0,6-1 0 16,10 0 1-16,4-4 2 15,6-5 0-15,1-1 1 16,2-1 0-16,6-2 1 0,30 15 1 16,-1-9 0-16,1-17-1 15,-12 0-1 1,-5-4 0-16,-3-5 0 0,0-2 3 0,2-2-2 16,1-2-2-16,0-4-1 15,-4-7-1-15,-2 0 1 16,-3-2 1-16,-5-2-2 15,-5 0 1-15,-3 0-1 0,-11 13 1 16,-1-2 0-16,0 0 0 16,-1-3 0-16,-3-2 0 0,1 0 0 15,-2 0 1-15,-6 5 0 16,0 2 1-16,0 6 0 16,0 0 1-16,-2 5-1 0,2 2 0 15,0 4-1-15,0 2-1 16,1 5 1-16,2 0 1 15,0 3-1-15,1 4 2 16,2 3 0-16,3 6 1 0,8 2-1 16,7 2 2-16,10 8 0 15,7-6-2-15,6-11 2 0,1-12-2 16,-4-3 0-16,-1-1-1 16,-4-6 1-16,-2-3-1 15,0-4-1-15,1-4 1 0,0-3-2 16,-1-4 0-16,0-4-2 15,-3-5 0-15,-3-3 0 16,-3-2-1-16,-2 0-1 16,-4-1 2-16,-5 9 0 0,-4 15 2 15,0 0-2-15,-1 4 4 16,-1 0-1-16,1 3 3 0,-1 0-1 16,0 1 2-16,2 2 0 15,-1 7 0-15,0 5-2 0,1 1-1 16,-1 3 1-16,1 52 0 15,5-8 2-15,-2-17 0 16,-1-14-1-16,-3-3-2 0,0-1 2 16,-1-3-1-16,2-1 0 15,2-2-1-15,-2-10 1 16,-1-1-3-16,-1-1 2 0,1-3-3 16,-1-2 1-16,1-1-3 15,-1-1-1-15,0-1-1 16,2-5 1-16,-1-2-1 0,-2-7 1 15,-2-5 1-15,1 1 1 16,-1-6 0-16,-1-5 1 16,1-7-1-16,-1-34 1 15,0 8 1-15,2 16 1 0,3 8 1 16,2 7 1-16,0 5-2 16,0 2-1-16,-1 19 0 0,4-5-1 15,-1 2 2 1,3 0 1-16,2 3 0 0,1 3 0 15,5 3-2-15,0 4 0 0,-3 3-3 16,3 2 1-16,17 15 1 16,0 3 0-16,-2 1 1 15,-6 4 0-15,-11 2 0 0,-6-15 1 16,-8-13 0-16,0 2 1 16,-1 0-2-16,-1 0 1 15,-1-2 0-15,-2 0-1 0,-2-1 1 16,-2-2-1-16,-4-1 0 15,-1-2-1-15,-1 0 0 16,-2-1-1-16,-3-1-2 0,-3-1 0 16,0 1 0-16,-2-1-1 15,1-1 2-15,1-1 1 16,10 2-1-16,2 0-2 0,2 0 0 16,3-1-2-16,5-2 0 15,1 0 0-15,5-2 1 16,-5 6 322-16</inkml:trace>
  <inkml:trace contextRef="#ctx0" brushRef="#br0" timeOffset="-110272.7">16221 14447 512 0,'46'102'-424'0,"-24"-15"428"0,-27 27 6 0,0-67-2 0,1 0 5 0,7-3-1 0,1 1-1 16,2-1 0-16,-1 0 1 15,2-1-2-15,3-4 1 0,2-6-4 16,-4-25 3-16,1 4-1 16,6-3 0-16,-2-3-2 15,2-4-2-15,0-4-4 0,2-5-3 16,39-20 1-16,-12-12-3 16,-11-3-4-16,-10 7-3 15,-23 35 311-15</inkml:trace>
  <inkml:trace contextRef="#ctx0" brushRef="#br0" timeOffset="-110060.6">16070 14831 512 0,'11'3'-352'0,"7"-2"344"0,2 1-1 16,76 6 4-16,-21 1 5 15,-40 1-3-15,-4-3-3 16,-31-7 389-16</inkml:trace>
  <inkml:trace contextRef="#ctx0" brushRef="#br0" timeOffset="-109044.08">16800 14933 512 0,'0'-17'-369'0,"-2"8"368"15,0 3-2-15,-1 0 6 0,-3 3 0 16,-2 2-2-16,-2 3-2 16,-3 5 0-16,-1 3 0 15,1 3 0-15,2 2-1 0,-2 1-4 16,1 4 1-16,1 2 1 16,3 1 4-16,4-1 1 15,6-6 0-15,1-4-1 0,3-2 2 16,1-3 2-16,2-4 0 15,-1-3-2-15,4-4 0 16,2-4-2-16,-2-3 4 0,1 0 2 16,-2-4-2-16,0 0 0 15,0-2-4-15,0-3 0 0,2-3 3 16,-3 1 1-16,-4 0-2 16,-6 11 1-16,0 4 0 15,0 2 0-15,0 2 1 0,-1 1 0 16,1 1-2-16,0 2 1 15,-1 6-1-15,1 0 0 16,0 3 0-16,1 2-1 0,0 0 2 16,3 4-1-16,-1 1 1 15,4 2-1-15,1 1 1 16,1 2-4-16,2-1 2 0,2-3-1 16,3-4 1-16,-2-10 1 15,2-4 0-15,0-5 0 16,-1-1 0-16,2-3-1 0,2-1-1 15,1-2-1-15,1-2-1 16,-1-3-2-16,1 0 1 16,-6 1 0-16,-10 7 1 0,-2 4-2 15,-1 1 3-15,-1 0 0 16,0 3 1-16,-1 0 0 16,0 1 3-16,-1 2-3 0,0 1 2 15,-2 2-2-15,-2 1 2 16,1 0 0-16,1 0 1 15,-1-3-1-15,3 0 0 0,-1-1-1 16,2-1 2-16,-1 0-1 16,0 0 0-16,1-1-1 15,0 0 0-15,0 0-1 0,0-1 0 16,3-1-3-16,0-3 2 16,3-1-2-16,1-2 3 15,0 0-2-15,2-2 1 0,1 0 0 16,2-1 0-16,0 1 2 15,0 1 0-15,2 0 1 16,-1 2 0-16,2 2 0 16,-3 1 0-16,-1 4 2 0,0 2 0 15,-1 5-1-15,-1 3 0 0,0 4 0 16,-2 0 0-16,2 2 2 16,-1-1-1-16,-2 2 1 15,2 1 2-15,-1 0-1 16,-1 0 0-16,1-1-1 0,-2-5 0 15,-1 0-1-15,-1-2-3 16,1-1 1-16,0 0-2 16,2-2 0-16,-1-1-3 0,2-1 0 15,0-2 0-15,1-2-3 16,2-2-1-16,0-3-3 16,2-1 0-16,-12 5 271 0</inkml:trace>
  <inkml:trace contextRef="#ctx0" brushRef="#br0" timeOffset="-108433.53">17667 14799 512 0,'-43'-3'-371'0,"30"8"368"0,2 3 1 0,2 3 3 0,1 3 1 0,2 1 2 15,1 3-1-15,1 1 3 0,2 1 0 16,3 3-1-16,3-1-3 16,6-1-3-16,6-1 0 15,7 1 3-15,7 0 2 0,6-7 2 16,20-3 0-16,-1-11-1 15,-4-9-1-15,-3-7 1 16,-5-8-1-16,-7-4-1 0,-2 0-3 16,-8-2-3-16,-5 1 1 15,-7 3 0-15,-8 7 2 0,-6 12-2 16,-2-2 1-16,-2 1 0 16,-1 0 5-16,-3 1 0 15,-1 3 0-15,-4 2 0 0,-3 3 1 16,0 2-1-16,1 3 3 15,0 1-1-15,2 5 0 16,0 0 0-16,2 4 0 0,2 0 0 16,2 2 2-16,4 2 0 15,4 2-1-15,5 0 2 16,4-1-1-16,3 1-3 16,9-3 2-16,5-1-4 0,6-4-3 15,9-2-1-15,0-5 1 16,-3-10-2-16,-3-1 0 0,-5-2 0 15,-2 0-1-15,-3-3 0 16,-4 0 1-16,-16 3-1 16,4 1-2-16,0-2 0 0,0-1-3 15,1-3-1-15,-1-1-1 16,-10 12 269-16</inkml:trace>
  <inkml:trace contextRef="#ctx0" brushRef="#br0" timeOffset="-106941.7">20824 14357 512 0,'48'29'-423'0,"-16"1"429"0,-2 0-1 0,-3 4 1 0,-8 5 0 0,-7 3 1 16,2 1-1-16,3-2 0 0,6-3-3 15,-3-5-1-15,-3-1 2 16,-8-9 1-16,-3-2 1 0,1-3-1 16,3-3 1-16,-3-6 0 15,-1 1 1-15,0 0-1 0,1-4 0 16,-3-1-2-16,0-2 0 15,-1 0 0-15,-1-3 0 16,1-3 0-16,1-3 0 0,0-4 0 16,1-6 1-16,-1 0-1 15,2-3-1-15,0-5 1 16,2-6-1-16,11-53-3 0,-3 16-1 16,-3 33 0-16,3 5 0 15,-3 4-1-15,-4 8 0 16,-4 0 1-16,-1 2-1 0,2-1 0 15,-4 7-1-15,0 0 1 16,1 3-1-16,-2 2 1 16,-1 2-2-16,1 1-2 0,0 2 1 15,0 1 0-15,-1-2 325 16</inkml:trace>
  <inkml:trace contextRef="#ctx0" brushRef="#br0" timeOffset="-105542.36">21732 14595 512 0,'-8'-19'-384'0,"2"9"388"0,-2 0 2 0,1 1-1 15,-5 2 2-15,0 2-1 16,-2 4-4-16,-3 4 1 0,-3 1-1 16,-5 3 0-16,-1 4 0 15,0 5-3-15,0 5-2 16,-6 16 1-16,7 2 3 0,12 0 0 15,14-27 1-15,0 0-2 16,1 0 0-16,4-1 1 0,0-2 0 16,3-2 0-16,1 0-1 15,1-1-1-15,4-5 2 16,-1-3 2-16,2-3 1 16,0 0 1-16,1-3-1 0,3-3 0 15,1-2-1-15,1-5 1 16,2-4-2-16,-2-4 0 0,-3-2-1 15,-7 1 0-15,-11 13-1 16,0 3 1-16,1 3-1 16,-2 1 1-16,0 4-1 0,0 0 2 15,0 2-2-15,0 0 2 16,0 1 0-16,1 2-1 16,1 4 1-16,1 6-1 0,3 2 0 15,-1 5 0-15,3-1 2 16,-1 1-1-16,2 0 0 15,0-1 0-15,2 1 0 0,1 0 0 16,5-1 1-16,1-3 0 16,1-2-2-16,1-7 1 15,-7-7-3-15,0-3 0 0,-1-3-1 16,1-3 1-16,0-6-2 16,28-38-3-16,-15-6 1 15,-16 3 0-15,-4 7 0 16,0 4-1-16,-1 6 0 0,-1 3 1 15,2 2 1-15,-2 1 0 0,1 1 2 16,-2 1 0 0,-3 11 2-16,-1 16 1 0,-1 0 2 15,0 3 1-15,1 1 0 0,0 1 1 16,0 0 0-16,-1 4 0 16,-2 4 1-16,2 5-1 15,-1 3-1-15,0 3 0 16,-9 41-1-16,3-3 3 0,5-3-4 15,8-5 1-15,2-5 0 16,6-8-1-16,1-3 0 0,-4-3 0 16,-1-1-1-16,9-7 2 15,0 0-3-15,5-7 0 16,1-1 1-16,-1-9-2 0,-1-7-2 16,-9-2 1-16,0-3-1 15,1-2-1-15,-1-2 1 16,-1-5-1-16,3-2 2 15,-1-3 0-15,0-4 2 0,-3 0 0 16,-1-2 2-16,-3 1 0 16,-6 13 2-16,1 5-3 0,-1 0 3 15,0 5-2-15,-1 1 3 16,1-1-3-16,0 2 3 16,0 1-2-16,0 1 1 0,0 2-2 15,-1 3 1-15,2 4-1 16,2 3 0-16,2 0 1 15,3 2-1-15,0 0-1 0,1 0-1 16,2-2 0-16,0-1-1 16,1-2-1-16,4-3 1 15,1-2 0-15,-1-3 0 0,3-4 0 16,0-1 1-16,0-2-1 16,2-4 0-16,1-5 0 15,0-2-1-15,1-4 0 0,-6-4 1 16,-2 0 0-16,-13 10 0 15,0 4 2-15,-2 2 0 0,1 4 1 16,-1-1 1-16,0 3 2 16,0 1 0-16,0 0 2 15,0 2-2-15,-1 2 0 16,1 4-1-16,0 5-2 0,0 3-1 16,3 2 0-16,0 1 1 15,0 1 0-15,3 0 0 0,2-1-1 16,2 0 1-16,1 0-4 15,5-2 0-15,1-2 2 16,2-2-3-16,3-4 0 16,-1 0-3-16,0-4-1 0,0-3-1 15,-8-5 0-15,-1-1-2 16,-3-2 0-16,-1-1 1 16,-3-4 1-16,-5 12 284 0</inkml:trace>
  <inkml:trace contextRef="#ctx0" brushRef="#br0" timeOffset="-104850.55">22923 14463 512 0,'-2'14'-358'0,"1"2"364"0,7 26 2 16,-1 1-1-16,2-4-1 15,6-4-4-15,4-9-1 0,1-7-1 16,0-4 2-16,-2-4 0 16,1-4-2-16,-7-4-2 15,3-1-2-15,-1-1 2 0,1-2 1 16,3-1 2-16,1-2-3 16,3-3 0-16,1-1 0 15,1-2 0-15,1-1 1 0,-4-2-2 16,-12 1 2-16,-1 5-2 15,-3-1 2-15,0 2 1 16,-2 2 4-16,-1 0 0 0,-1 3 3 16,-3 1-2-16,1 1 3 15,-3 3 0-15,-2 2-1 16,0 2 0-16,1 0-2 0,0 0-1 16,2-1 0-16,0-1-1 15,2-1-2-15,1-1 0 16,-1-2 0-16,3 1-1 0,-1-2 2 15,2-1-2-15,0-2 0 16,2-4 1-16,2-2-2 0,3-3-1 16,2-4 0-16,0 1-1 15,0-2 0-15,-1 0-2 16,1-1 2-16,-1-1 3 0,0 1 0 16,1-1 2-16,-1 2 0 15,2 0 0-15,3 6 1 16,-4 4 1-16,-1 3 0 0,-3 2-1 15,0 3 2-15,-2 5-1 16,0 4-1-16,-2 5 1 16,2 0 2-16,-1 2-1 0,0 3 2 15,3 3-1-15,1 5 0 16,7 4 0-16,13 21 1 16,8-14-3-16,-5-23-2 15,-21-16-1-15,1 1-2 0,3-1-3 16,1-2-3-16,1-3 0 15,0-4-3-15,1-4-1 0,2-5-2 16,-1-4 1-16,-17 21 287 16</inkml:trace>
  <inkml:trace contextRef="#ctx0" brushRef="#br0" timeOffset="-104692.59">23344 14252 512 0,'25'-1'-369'0,"-7"3"365"0,-18-2 377 0</inkml:trace>
  <inkml:trace contextRef="#ctx0" brushRef="#br0" timeOffset="-103947.16">23875 14575 512 0,'-3'-29'-348'0,"0"18"354"0,1 0-1 15,-2 2-2-15,-2 2-5 16,-3 1-2-16,-3 1-3 16,-2 3 1-16,0 4 1 0,-1 2-1 15,1 3 1-15,-2 3 0 16,3 2 1-16,-2 1 2 16,1 3 0-16,3 3 1 0,2 2-1 15,5 3 0-15,7-2 3 16,4-3-1-16,6-2-1 15,-2-12 1-15,1 0 0 0,3-4 1 16,0-1 1-16,2-2 2 16,1-3 1-16,1 0-1 15,1-2 2-15,-1-2-1 0,-2-3 0 16,-4-3 0-16,-8 5 1 16,-1-1-2-16,-2 0 0 0,0 1-2 15,0 2 1-15,-2 1 0 16,1 3 0-16,-1 0-1 15,0 1 1-15,0 2 0 16,0 1 1-16,0 4-1 0,1 5-1 16,0 4-1-16,1-1 2 15,2 6 1-15,11 53-2 16,1-5 1-16,-1-7 0 0,-3-17 1 16,-3-4-1-16,0 1 1 15,-3 0-1-15,0 3 1 0,-3 3 0 16,-1 1-1-16,-4 1 1 15,0-2-3-15,-5-1 0 16,-6-3 1-16,-6-4-2 0,-5-8 0 16,3-5 1-16,0-9 0 15,2-4-1-15,0-2 1 16,-2-3 1-16,-3 0 1 0,-7-3 0 16,-3-5 0-16,-8-4-1 15,0-5-1-15,0-3 0 16,2-6-3-16,5-6 1 0,4-3-2 15,4-3-1-15,2 1-1 16,1 0-1-16,5-3-3 16,7-2-1-16,4 2-1 0,5 0 0 15,3 34 314-15</inkml:trace>
  <inkml:trace contextRef="#ctx0" brushRef="#br0" timeOffset="-102299.23">24975 14427 512 0,'-14'-43'-380'0,"5"33"386"0,-1 1-3 0,-5 2 0 15,-3 2-4-15,-4 0-3 16,-5 3 1-16,-2 3-1 16,0 3 1-16,4 5-1 0,16 1 1 15,5-1 1-15,3 1 0 16,4 4 0-16,5-2 1 16,3 0 0-16,1 2-1 0,12 9 0 15,13 9 1-15,3 1 0 16,0-3 0-16,-2-2-1 0,-10-2 1 15,-22-3-1-15,-5-14 2 16,-1 2 3-16,-2 1 0 16,-4-2-1-16,-2-1 1 0,-4-2 0 15,-2-4 0-15,-1-3 2 16,-9-1 0-16,-14-2-4 0,-2-4 2 16,-3-5-1-16,4-4 1 15,1 0-2-15,4-1 1 16,5 1-1-16,3 2 1 15,21 8-1-15,-2-1 1 0,1 2-1 16,3 1 2-16,2 2-1 16,-1 1 1-16,2 0-2 0,1 2-1 15,2 1-2-15,4 2 2 16,0 0 0-16,0 2 4 16,0-2-1-16,2 2 1 15,2 2 0-15,3 2 0 0,3 3-2 16,14 10 1-16,0 2-2 15,0 0-1-15,0-2-1 0,2-4 1 16,0-6-1 0,0-7 0-16,-3-5 0 0,-3-3 1 15,-3-4 0-15,-1-1-1 16,-3-5 0-16,0 0-3 0,6-7 2 16,-3-3-2-16,-1-3 1 15,-2 0-2-15,-3-5 1 0,-8-1 1 16,-2 2 0-16,-3 1 1 15,-6 4 0-15,1 12 1 16,-1 2 3-16,-1 2-1 0,0 0 3 16,2 2-2-16,-1 3 0 15,1 1 1-15,0 0 1 16,-1 5 0-16,1 2-1 16,-1 6 2-16,2 5-2 0,0 3 1 15,0 0 0-15,1 1 1 16,1 0-3-16,3 1 2 0,3 3-1 15,2 0 0-15,3 2-1 16,4-2-1-16,4-3 2 16,3-3-3-16,1-4 0 0,1-6 1 15,0-5-1-15,-3-8-2 16,-2-2-1-16,-3-4 1 16,-3-2-1-16,-3-1 0 0,-3-2 1 15,-2 1 0-15,-4-2 0 16,0 0 2-16,-2 1 0 15,-1-3 1-15,0 0 0 0,-1-3 1 16,0 1-1-16,-1 0 2 16,-2 2-1-16,-2 8 2 15,0 3-2-15,3 2 2 16,0 2-1-16,0 1 1 0,1 1-1 16,2 2 0-16,-1 3-1 0,2 1-1 15,3 4-1-15,0 1 2 16,2 0-3-16,0 1 1 15,3-1-1-15,2 0-1 16,3 0 1-16,-1-3-1 0,3 1-3 16,1-2 1-16,2-1-1 15,2 1 0-15,2 0 1 16,1 0 1-16,-2-1-1 0,-9-2 1 16,-1-1-1-16,-3-1 1 15,-3 1 1-15,0 1 0 0,-3 0 0 16,2 0 2-16,-3 1 0 15,0 1 1-15,-1 1 1 16,0 0 1-16,-1 3 0 0,0-2 2 16,-2 2-2-16,1-1 0 0,0 1 1 15,0-3 0 1,0 1-1-16,0-2 1 16,1 1-2-16,0-3 1 0,0 0-1 15,0-1-2-15,0 0 1 16,1-1-2-16,-1-1 1 0,1-1 0 15,0-3 0-15,-1-3 0 16,1-5-2-16,0-1 2 16,-1-4-1-16,0 0 0 0,0 0 1 15,0-1 1-15,-1-2-1 16,-1 0 2-16,0-1-1 0,-3-2 1 16,2 1-1-16,-1 0 1 15,3 10 0-15,2 2 0 16,0 0 0-16,3 2-1 15,1 1 0-15,2 2 0 0,2 2-3 16,0 2 1-16,0 3-2 16,0 3-1-16,-1 3 0 15,2 2-2-15,-1 1 1 0,1 0-2 16,0 1 0-16,-10-11 330 16</inkml:trace>
  <inkml:trace contextRef="#ctx0" brushRef="#br0" timeOffset="-101710.23">25884 14391 512 0,'4'53'-365'0,"-2"-12"372"0,0-2-3 0,0-3-2 16,-1-24-1-16,0 1-1 16,1-1 3-16,-1-2 0 0,0-2-2 15,-1-3 0-15,1 0 0 16,-1-2 1-16,0-2 0 0,0-1 0 15,0-2 0-15,0-4-1 16,-1-4-1-16,1-1 0 16,0 0-1-16,0-1-1 15,1-2 0-15,0-1 1 0,0-4-2 16,1-1 3-16,0-4-2 16,1 0 1-16,2-2 0 0,4 0-1 15,6 3 1-15,4 3-3 16,1 3 2-16,1 4-2 15,0 2 0-15,-7 8 0 16,-1 1 0-16,2 1 0 0,-2 0 0 16,-2 0 0-16,-11 1 387 15</inkml:trace>
  <inkml:trace contextRef="#ctx0" brushRef="#br0" timeOffset="-101269.46">26281 14380 512 0,'-82'46'-376'0,"58"-20"381"0,10 4 0 0,12-1 1 16,5-3-3-16,3-3-2 0,6-3 0 15,3 0 0-15,7 6 0 16,4-5-1-16,3-2 0 16,1-8-1-16,-1-5 1 0,-2-6-1 15,-16-5 1-15,1 0-2 16,0-3 0-16,1-2-1 16,0-3 3-16,2-4-2 0,-1-11 0 15,-7-5-1-15,-6-1-1 16,-10-2 1-16,-8 4 2 15,-5 0 1-15,-7 6 1 0,-3 3 1 16,-4 2 2-16,-2 5 1 16,0 8 0-16,1 3-1 15,15 10-1-15,15-2-2 0,-1 2-2 16,3 2-1-16,0 2 0 16,4 0-3-16,3-1 1 0,6-1 0 15,-8-7 374-15</inkml:trace>
  <inkml:trace contextRef="#ctx0" brushRef="#br0" timeOffset="-100400.59">26579 14423 512 0,'0'0'-348'0,"0"0"352"0,-3 12 4 0,-1 2 0 0,1 2-2 0,1 1-3 16,2 2-4-16,0 2-3 0,4 4 1 16,8-1 0-16,10-3-1 15,4-6 0-15,2-7 0 16,1-7 0-16,-4-7 2 0,-3-4-1 15,-3-2 1-15,-2-3 0 16,0-1 0-16,1-4 1 16,2-6 1-16,5-11-2 0,-4-1 1 15,-16 3 0-15,-8 30 0 16,-1-1 3-16,2 2 3 0,-1 0 0 16,-2 2 2-1,1 2 1-15,-1 2 0 0,-1 3 2 16,0 3 0-16,-1 4 0 0,3 3-1 15,2 1-4-15,4 1-1 16,1 0-2-16,5 0-2 16,1 0-1-16,3 1-1 15,4-2 0-15,4-2-2 0,2-4-2 16,4-2 1-16,2-2-1 16,2-5 0-16,4-3-1 15,-1-2 0-15,-2-1 0 0,-15 4 0 16,-6 4 4-16,-2 3-2 15,-1 0 3-15,-3 3 2 0,0 1 1 16,-1 3 2-16,-1-1 2 16,0 0 0-16,-2-1 2 15,1-1 0-15,-1-2-1 0,0-2-1 16,0-3-1-16,0-1 2 16,2-3-1-16,-1-3-1 15,2-5-2-15,-2-3-3 0,0-5 0 16,0-2-1-16,2 0-1 15,-1-1-3-15,1-3 0 16,2 1-3-16,0-2 4 0,1 1-2 16,1 2 3-16,-4 14 0 15,-1 2 2-15,-1 1 2 16,0 2 2-16,0 2 0 0,1 1 2 16,-1 4 1-16,0 0 2 15,1 5 0-15,0 4 4 16,1 0-1-16,1 2 3 0,2-2-3 15,0 3 1-15,4 0-3 16,0 1 2-16,21 19-4 16,5-6-2-16,3-4-5 0,4-14-1 15,-4-4-6-15,-2-7 1 16,-5-7-2-16,-4-2-2 0,-2-3-1 16,-3 0 1-16,0 1 2 15,-23 9 307-15</inkml:trace>
  <inkml:trace contextRef="#ctx0" brushRef="#br0" timeOffset="-99235.24">27713 14474 512 0,'-29'-38'-299'0,"15"30"301"0,-2 4 1 0,-4 3-1 16,-2 1 1-16,-3 4-6 15,1 7-1-15,2 5-3 16,4 5 1-16,5 3-1 0,8 0 2 16,9 0 2-16,5-2 2 15,2-5-2-15,-1-8 1 0,2 0 0 16,-1-2 2-16,1-1-4 15,3-2 3-15,-1-1 0 16,1-6 1-16,0-1-2 0,1-4 0 16,0-4-1-16,6-7 0 15,0-6 0-15,-4-5 2 16,-2-4-1-16,0-14 1 0,-5-2 1 16,-10 2 0-16,-2 5 0 15,-2 4 1-15,-1 3 0 16,-1 5 0-16,2 6-1 0,-1 4 0 15,4 13 0-15,-2-1 2 16,1 1-2-16,0 3 2 16,1 0 0-16,0 4 2 15,-1 2-1-15,1 4 0 0,-2 5 2 16,1 7-1-16,-2 0-1 0,2 4 2 16,-5 51 0-16,0-6-2 15,5-20 2 1,5-9 0-16,2-4 0 0,4-4 0 0,2-3-1 15,2-3-2-15,0 2 0 16,2-3 1-16,0 2-5 16,3-3 0-16,3-5-2 15,4-6-1-15,1-5 0 0,1-4 0 16,1-3 0-16,-1-7-2 16,-1-5 1-16,-5-2 1 15,-1 0-1-15,-5 1 0 0,-9 4 1 16,1-1 0-16,-1-1 4 15,-3 1-2-15,-1 2 4 0,-1 1-2 16,-4 1 1-16,0 1 1 16,-1 2 2-16,-2 1 2 15,0 2 0-15,-2 3 1 0,1 1 0 16,0 2 2-16,0 1-2 16,3 1-1-16,-1 2-1 15,3 1 0-15,2 2-2 16,2-1-2-16,3-1-2 0,3-2-1 15,3-3-2-15,2-1 2 16,2 0-2-16,-1-3-2 0,1 1 0 16,0-1 1-16,-4 2 4 15,-1 0 0-15,-3 1 0 16,-1 1 2-16,-2-1 0 16,-1 1 2-16,-2-2-1 0,0 1 0 15,-1-1 2-15,0-1 0 16,-1-1 0-16,0 0 3 0,-1-2 0 15,-1-1 0-15,1-2 1 16,0-2-1-16,0-1 0 16,-1 0 0-16,4-1-3 0,-1 0 1 15,1-1-3-15,1 1-1 16,1 0-1-16,0 1-1 16,0 2-1-16,1 0 1 0,1 3-2 15,-1-1-1-15,2 2-1 16,1 2 2-16,-2 0-1 15,2 2 3-15,1 3 3 0,-1-1 0 16,0 3 2-16,-2 0 0 16,1-1 0-16,-2 4 3 0,-1 1-1 15,-1-1 0-15,2-1 2 16,-1 1-3-16,1 0 0 16,3 0-1-16,1-1-2 15,3 0-2-15,0-2 0 0,2-1-3 16,0-2-2-16,-1-2-2 15,2-6 0-15,-2 0 2 16,-13 4 305-16</inkml:trace>
  <inkml:trace contextRef="#ctx0" brushRef="#br0" timeOffset="-99056.83">28310 14153 512 0,'9'-11'-344'0,"-3"8"342"15,0 2 2-15,4 1-1 16,-10 0 348-16</inkml:trace>
  <inkml:trace contextRef="#ctx0" brushRef="#br0" timeOffset="-98285.2">28721 14471 512 0,'-8'-22'-319'0,"2"12"320"0,-6 0 1 16,-22-10-2-16,-2 3-2 15,1 10-1-15,4 7 0 16,23 3 0-16,1 1-3 0,-4 3 2 16,1 2 2-16,-1 3 1 0,1 3-1 15,0 3 1-15,6 3 1 16,4 2-3-16,5 3 1 15,6 1 1-15,8-1 0 16,5-3-1-16,5-2 0 0,4-6 0 16,1-2 0-16,-2-7 3 15,-4-6-3-15,-20-2-1 0,3-1 5 16,0-1-1-16,-1-1 1 16,-1 0 3-16,-1-2-1 15,-3-1-2-15,-3-2 3 0,0 0-2 16,-1 0-1-16,-2 0-1 15,0 0-2-15,-1 1 2 16,-2 1 0-16,2 3 0 0,0 0 0 16,0 3 0-16,-2 2-1 15,2 3 2-15,-1 4 0 16,-1 4-2-16,3 5 0 16,1 1 0-16,1 2 3 0,1 4 0 15,0 4-4-15,4 51 2 16,-1-9 0-16,-2-35-2 0,0-3 3 15,-3-1 0-15,-3 3 2 16,-2-1 0-16,-4 4 0 0,1 3-2 16,0 2 3-16,4 1 1 15,-2-2-4-15,-2-3 2 16,-10-13-1-16,3-5-2 0,-1-4 1 16,1-1-2-16,-1-3 2 15,-2-1-4-15,-1-4 0 16,-1-2 1-16,-2 0 0 15,-4-5-3-15,-18-6 0 0,3-6 1 16,3-2 1-16,1 1-2 16,4-2-1-16,3-2-1 0,3-3 2 15,4 0-1-15,5-4 0 16,4-2 0-16,4-3 3 16,7-5-2-16,8-1 0 0,-5 36 345 15</inkml:trace>
  <inkml:trace contextRef="#ctx0" brushRef="#br0" timeOffset="-97770.63">29148 14460 512 0,'-11'-51'-347'0,"2"39"347"0,-4 2 3 0,-2 3 3 0,-3 2-4 0,-1 0-2 0,0 3 0 15,5 4 1-15,6 4-2 16,0 2 0-16,4 3 1 16,4 3 1-16,5 0 0 0,0 1-2 15,4 2-1-15,3 2 1 16,8 17-1-16,0 0 1 0,-2-2 1 16,-6-1 0-1,-11-21 2-15,-1 1 1 0,-1 1-3 16,0 0 2-16,-3 1-1 0,0-3 2 15,-3-2 0-15,-1-2-1 16,-2-3 1 0,-2-2 0-16,-2-2 0 0,-1-2 0 0,1-3 0 15,-2-1-2-15,0-2-2 16,-3 0-1-16,-1-1-2 16,-5-2 0-16,-5-2-1 15,-1 1-1-15,2 0 0 0,29 11 344 16</inkml:trace>
  <inkml:trace contextRef="#ctx0" brushRef="#br0" timeOffset="17389.07">11363 16672 512 0,'-2'6'-365'0,"0"2"367"0,1 2 0 0,-1 2 2 0,-3 31 0 16,-6 42 0-1,9-75 0-15,3 20-5 0,-1 19 5 16,0 1-4-16,2 0 1 0,8-4 0 16,8-8-1-16,1-9 0 15,-13-25 4-15,1 1-1 16,6 0 1-16,0-1-3 16,2-2 3-16,-1-1-3 0,2-2 3 15,2-1-3-15,2-3 2 16,5-3-2-16,39-21 0 15,-11-14 0-15,-16-3 1 0,-32 34-1 16,2-2 0-16,-1-4 0 16,3-3 1-16,1-1-3 0,-2 5 1 15,-4 7-1-15,-2 3-2 16,-1 4 2-16,0 2 1 16,-1-1 2-16,0 2-1 0,0 2 2 15,-2 2-1-15,1 4 3 16,-2 0 0-16,1 5-1 15,1 0 2-15,0 0-4 0,-1 4 1 16,-1 0-4-16,1-1 0 16,0 1 1-16,1-2 1 15,0-1 1-15,1-2 2 0,-1 0 0 16,1-3-1-16,0-2 2 16,0 0-2-16,0-1-1 15,1-4 1-15,1-2-3 0,0-3-2 16,2-7 0-16,-1-2-1 15,-1-1 2-15,3-2-3 16,-2 0 4-16,24-80-2 0,-8 18 2 16,-18 66 0-16,3-2 1 15,3-2 1-15,1-2-1 16,2-3 0-16,-1 5 2 0,-2 8-2 16,0 2 1-16,1 3 0 15,0 3 2-15,0 1-1 16,1 4 1-16,1 3-1 0,0 1 1 15,0 0-2-15,1 3 2 16,15 24 0-16,-1 2-4 16,0 0 4-16,-3 0-1 0,-3-1 1 15,-3-3 0-15,-8-23 2 16,0 0 2-16,-1 1 2 16,0-2 0-16,0 0 0 0,-2-2-1 15,2-3 1-15,0-3-6 16,1-5-1-16,1-5-4 0,0-3-4 15,-1-3-2-15,-8 13 161 16</inkml:trace>
  <inkml:trace contextRef="#ctx0" brushRef="#br0" timeOffset="17563.38">11937 16497 512 0,'0'0'-226'0,"0"0"233"0,0 0-3 0,5-1-1 15,2 0 3-15,2 1-3 0,-9 0 200 16</inkml:trace>
  <inkml:trace contextRef="#ctx0" brushRef="#br0" timeOffset="18641.59">12519 16764 512 0,'-23'-1'-268'16,"13"3"272"-16,-38 22-4 0,5 0 1 15,14 6-2-15,27-24 2 16,0 1-4-16,-1 1 0 0,-1 3-4 16,-3 20-1-16,-6 27 2 15,13-4 3-15,10-40 1 16,0-2 2-16,4 0 3 0,0 2-2 15,5-1 3-15,25 7 1 16,4-13 0-16,-1-14-3 16,-5-12 2-16,-1-5-1 0,-3-5-3 15,-2-3 1-15,-4-1 0 16,-3-4-1-16,-2-1 1 16,-1 0-2-16,-7-1 2 0,-8 0-1 15,-2 1-1-15,-2 1 1 16,-2 4 2-16,-1 0-4 15,-4 4 3-15,0 5-1 0,-3 15-2 16,3-1-3-16,-1 2 3 16,1 1-1-16,0 0 2 15,-1 4-3-15,1 1 3 0,0 3-1 16,-1 4 0-16,1 3-1 16,0 5 1-16,1 35-2 15,-1 1 1-15,0 0 1 0,0 1 1 16,4 3-1-16,0-4 2 15,2-1 1-15,6-6 1 16,1-4 0-16,-7 1 2 16,-1-3-1-16,11-9 2 0,-10-24-2 15,2 2-1-15,-1-2 0 16,1-3 1-16,1 0-2 0,0-1 0 16,1-2 1-16,0-3-1 15,0-3-4-15,1-4 3 16,11-18-2-16,-1-2-1 0,-1-2-1 15,-6 2 0-15,-5 0 0 16,-10 20-1-16,1 4 1 16,0 1 3-16,-1 3-3 0,1 0 3 15,0 1 0-15,0 2 2 16,0-1 2-16,0 4 0 16,-1 3 1-16,1 2-2 0,0 3 1 15,1 3-1-15,1 1-1 16,2 4 0-16,0-1-2 0,3 1 3 15,-2 1-3-15,3 0 1 16,2 0 1-16,2-3 1 16,1-6-3-16,1-3 1 0,2-3 0 15,1-3-1-15,0-2 0 16,-2-2-1-16,1-3-2 16,-3-3-1-16,13-19 1 15,1-1-2-15,-8-2 0 0,-17 18 0 16,-1 5 3-16,-1 1-1 15,-1 3 1-15,1-1 1 0,0 1 2 16,0 2 1-16,-1 2 2 16,1 2 0-16,-1 4 0 15,3 4 0-15,-1 4 1 0,1 4 0 16,4 1 0-16,-1-4-1 16,3 1 0-16,2 1 3 15,0 3-3-15,4 4 3 0,1-1-1 16,3 0 2-16,5-6-4 15,-5-10-3-15,-2-4-5 16,-16-2 282-16</inkml:trace>
  <inkml:trace contextRef="#ctx0" brushRef="#br0" timeOffset="19438.98">13818 16669 512 0,'-18'-6'-322'0,"11"5"321"0,0 1 1 0,0 2 7 0,2 4 2 0,0 1-6 0,1 8-5 15,0 33-1-15,10 1-2 16,6-4-1-16,4-6 1 15,-1-3-3-15,3-4 1 0,-1-4 2 16,-1-2 2-16,-4-2 1 16,-9-12 2-16,-3-3-2 0,-2-3 1 15,-3-2 2-15,-5 0-3 16,-5-3 0-16,-1-3 0 16,-19-6-1-16,-19-5 2 0,-1-2 1 15,3 1 4-15,4-3-1 16,5 0 2-16,12-10 0 15,27 17 1-15,-4 1-1 0,1 2 2 16,3 1-5-16,1 0-1 16,1 4-2-16,1 0 1 15,1 1-2-15,2 1 1 16,3 1-2-16,-2 3 3 0,3 2 0 16,-1 3 4-16,1 1-3 15,2 0 1-15,1 0-1 0,1-1-1 16,1 2-2-16,1 0-1 15,0-1 1-15,2 2-1 16,0-1-1-16,6 4 2 0,7 3 2 16,4-2 0-16,15-5 0 15,5-8 0-15,-2-5 2 16,-4-9-2-16,-4-7 0 0,-10-8-2 16,-2 1-2-16,-2-2 2 15,-4 2 0-15,-5 0 2 16,-3 0 1-16,-4 2-3 0,-3-2 1 15,-4 2 3-15,-4 9-2 16,0 5-1-16,0 3 2 0,-1 0 0 16,1 2-1-16,0 0-2 15,-1 3 4-15,1 1 0 16,-1 2 1-16,-3 8 1 16,3 3 0-16,0 3 3 0,0 1-1 15,2 0 2-15,0 2-5 16,10 76 2-16,10-15-3 0,-10-73 1 15,0 2-2-15,3 1 0 16,4 2 0-16,2 2 0 16,4-3 1-16,5-7 1 0,1-6-3 15,0-7-3-15,-3-4 0 16,-27 13 299-16</inkml:trace>
  <inkml:trace contextRef="#ctx0" brushRef="#br0" timeOffset="19631.91">14112 16480 512 0,'0'0'-349'0,"0"0"352"0,0 0-5 0,6 4 1 0,1 2 1 0,3 2 1 0,-10-8 347 16</inkml:trace>
  <inkml:trace contextRef="#ctx0" brushRef="#br0" timeOffset="20450.29">14261 16634 512 0,'3'21'-338'0,"10"26"336"15,2 0 1-15,1-2 4 16,2-5 3-16,3-8 0 0,0-7-3 15,-18-23-1-15,2 3-1 16,0-1-4-16,3 3 0 16,1 0 0-16,0-2-2 0,0 0 1 15,-1-1 2-15,1-2 2 16,-3-1 0-16,1-1-1 16,0-1 3-16,-2-3-1 0,0-2 0 15,-2-3-1-15,-1-1 2 16,1-4 0-16,-3-2-2 15,0-1 0-15,-2 1 2 16,0-3 0-16,0-4-2 0,1-3 2 16,0-4 2-16,3 6-2 15,-1 7 0-15,1 5-1 0,-1 3-1 16,2 3 0-16,0 3-2 16,0 3 1-16,3 3 1 15,0 5-2-15,2 2 2 0,1 1 2 16,3 2 1-16,-1-1 2 15,2 1-3-15,3 5 3 16,2 2-4-16,6-1 0 0,3-2-1 16,2-4-1-16,0-5 0 15,-11-8 0-15,-1-2 0 0,-2-2 3 16,-2-2-2-16,-3-2 2 16,-2-1-3-16,-4 0 1 15,-1-3-1-15,-2 0 0 0,-3-2-1 16,-1 2 0-16,-3 1-1 15,-2 2 3 1,0 0 0-16,-4 3 2 0,0 4 3 16,0 2-1-16,-2 4 0 0,1 1 0 15,2 3 1-15,1 2-1 16,2 5-1-16,-2 6 1 16,-17 50 0-16,22 1-1 0,31-18 1 15,-1-35 0-15,-3-1-2 16,-2-2 0-16,0 0 0 15,3-2 1-15,2-4 1 0,6-4-1 16,1-7-3-16,3-4 1 16,0-5-4-16,0-7 1 0,-6-6-3 15,-5-5 0-15,-4 1-2 16,-5 1 1-16,-8 2-2 0,-7 24 291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D0F4A85-D2CF-4853-A6E8-304D8F08A584}" type="datetimeFigureOut">
              <a:rPr lang="en-GB" smtClean="0"/>
              <a:t>15/07/2026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E7DC511-50D0-41DE-8A21-35A84BE796DB}" type="slidenum">
              <a:rPr lang="en-GB" smtClean="0"/>
              <a:t>‹#›</a:t>
            </a:fld>
            <a:endParaRPr lang="en-GB"/>
          </a:p>
        </p:txBody>
      </p:sp>
    </p:spTree>
    <p:extLst>
      <p:ext uri="{BB962C8B-B14F-4D97-AF65-F5344CB8AC3E}">
        <p14:creationId xmlns:p14="http://schemas.microsoft.com/office/powerpoint/2010/main" val="1039251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7DC511-50D0-41DE-8A21-35A84BE796DB}" type="slidenum">
              <a:rPr lang="en-GB" smtClean="0"/>
              <a:t>15</a:t>
            </a:fld>
            <a:endParaRPr lang="en-GB"/>
          </a:p>
        </p:txBody>
      </p:sp>
    </p:spTree>
    <p:extLst>
      <p:ext uri="{BB962C8B-B14F-4D97-AF65-F5344CB8AC3E}">
        <p14:creationId xmlns:p14="http://schemas.microsoft.com/office/powerpoint/2010/main" val="3935372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01DA1-3104-F240-AA85-07186A36B0A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6A5FB37-0EC9-D54B-BB4E-895D071882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7F44911-49BD-C844-A66B-F97FFCF57822}"/>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45EA8DD9-63B4-CE4D-BC3E-C8C79604B8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00176D-BD13-F94C-861B-EB255BA09771}"/>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057064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0ECD3-2A4B-0249-B201-5756881B026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9B37586-72AA-C245-B4E1-AF01EA7D178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93BFE3-F7E1-5343-A5E6-D4365316B453}"/>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1B60BA76-F7AC-CC43-9C2A-5E4B8FBC7C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E9CD56-C78B-E743-9B52-10F11941799A}"/>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1711435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50269-5419-6843-9E2F-282342C822E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2F92E63-38EA-B341-903A-689AD6E15A2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7C53962-E978-8D40-8C4C-AF1D9EFEA60E}"/>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3C3FB527-F4BC-CC42-814E-BB3DE04BC5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082A44-449C-6F48-B289-3230AFA20ABA}"/>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311928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BDFB-C6BA-1240-AA96-09C25301A0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A35248-8293-7348-B236-92FD9034ACA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D6CA63A-0029-F940-A9D3-4CBAFEA0E36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935E2C9-0EB0-1D4F-A21C-E4E5340B5D75}"/>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6" name="Footer Placeholder 5">
            <a:extLst>
              <a:ext uri="{FF2B5EF4-FFF2-40B4-BE49-F238E27FC236}">
                <a16:creationId xmlns:a16="http://schemas.microsoft.com/office/drawing/2014/main" id="{E37AF65F-4AD4-A74A-9C5B-D87B0A978F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86CDEA-0AE9-FA4E-A0E7-DA0EF2CD21C7}"/>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2096245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FDD72-DC14-084F-9277-E9B03563F0D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F842AF3-F4CB-E341-A3EB-68DFFBD54F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5CF4E8D-396B-8141-B2A1-884B8610431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D858DEB-9EE7-EE40-8AF6-E11D2B05E9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42DCDA7-4C20-A344-A910-E504516561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9C2D566-1C11-1447-87C3-238B4728131E}"/>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8" name="Footer Placeholder 7">
            <a:extLst>
              <a:ext uri="{FF2B5EF4-FFF2-40B4-BE49-F238E27FC236}">
                <a16:creationId xmlns:a16="http://schemas.microsoft.com/office/drawing/2014/main" id="{3E8AE469-F661-614F-A593-D68EF467785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5738053-F624-BD45-B168-990B7EC379F9}"/>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12047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FE18A-23CD-5F48-80D0-72821B15368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0630E8E-2337-DA4F-9E96-A6CDD4E03692}"/>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4" name="Footer Placeholder 3">
            <a:extLst>
              <a:ext uri="{FF2B5EF4-FFF2-40B4-BE49-F238E27FC236}">
                <a16:creationId xmlns:a16="http://schemas.microsoft.com/office/drawing/2014/main" id="{403EAC78-01FD-1341-8BB4-65FFAA9397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2DF2918-7AF2-3C47-AE9E-35F958A04041}"/>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2629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9DF20B-0921-AC43-AA9C-E02AA6AC8295}"/>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3" name="Footer Placeholder 2">
            <a:extLst>
              <a:ext uri="{FF2B5EF4-FFF2-40B4-BE49-F238E27FC236}">
                <a16:creationId xmlns:a16="http://schemas.microsoft.com/office/drawing/2014/main" id="{53601757-B7CD-2140-A568-D395D34A91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FC799B6-712E-2541-A2C1-6626F4C43903}"/>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033403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1D261-35BC-624B-8594-A0596BE05BF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E131239-9C03-1441-BFAF-5087E2577D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AACED50-E7C1-5749-BD59-2EACC649D1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4515AFB-B3BC-3E46-AA8F-149DB67D9BB5}"/>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6" name="Footer Placeholder 5">
            <a:extLst>
              <a:ext uri="{FF2B5EF4-FFF2-40B4-BE49-F238E27FC236}">
                <a16:creationId xmlns:a16="http://schemas.microsoft.com/office/drawing/2014/main" id="{0297961E-5674-524D-9162-B01BBD78D3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DF11E5-DEAC-EC4A-9000-B134FA6BC30C}"/>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956882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05941-E259-0F44-B488-6CE5916F55A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761901-1C42-8B4A-9A56-7CD5C318DF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46B6569-AFD2-9A48-AA74-B5ABFC7BEC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1A0B8A5-EFA6-1E48-849F-63345AE6FD63}"/>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6" name="Footer Placeholder 5">
            <a:extLst>
              <a:ext uri="{FF2B5EF4-FFF2-40B4-BE49-F238E27FC236}">
                <a16:creationId xmlns:a16="http://schemas.microsoft.com/office/drawing/2014/main" id="{951AE26A-8E1B-2E4E-91E7-8461B8CCEE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AF56B-3460-C342-9AE4-23314A336E56}"/>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2099488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91F59-D603-9749-9E4F-0816EDE7978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73446EF-13D8-5442-9A8F-A2941756A2F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11B24C4-26D7-1A42-9310-CCB6FD32709A}"/>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9B608AA0-477E-3A4E-8806-61B495BFF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B6070-BB51-2B4A-8ECF-A71239CE4640}"/>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98077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F8F391-8E76-F644-8591-06DABCFADD9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2F821F8-FEA1-4C4B-9398-72FDAA3D99E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B86D15C-2A29-4441-9961-0B4FB9FFA19E}"/>
              </a:ext>
            </a:extLst>
          </p:cNvPr>
          <p:cNvSpPr>
            <a:spLocks noGrp="1"/>
          </p:cNvSpPr>
          <p:nvPr>
            <p:ph type="dt" sz="half" idx="10"/>
          </p:nvPr>
        </p:nvSpPr>
        <p:spPr/>
        <p:txBody>
          <a:body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BE6C999E-5B29-9D4D-B748-8B1B758E4A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F19912-3821-BD4A-9C1E-17E3D2FC082E}"/>
              </a:ext>
            </a:extLst>
          </p:cNvPr>
          <p:cNvSpPr>
            <a:spLocks noGrp="1"/>
          </p:cNvSpPr>
          <p:nvPr>
            <p:ph type="sldNum" sz="quarter" idx="12"/>
          </p:nvPr>
        </p:nvSpPr>
        <p:spPr/>
        <p:txBody>
          <a:bodyPr/>
          <a:lstStyle/>
          <a:p>
            <a:fld id="{7C07C2CA-87BC-644C-AD0D-958F8280C1CA}" type="slidenum">
              <a:rPr lang="en-US" smtClean="0"/>
              <a:t>‹#›</a:t>
            </a:fld>
            <a:endParaRPr lang="en-US"/>
          </a:p>
        </p:txBody>
      </p:sp>
    </p:spTree>
    <p:extLst>
      <p:ext uri="{BB962C8B-B14F-4D97-AF65-F5344CB8AC3E}">
        <p14:creationId xmlns:p14="http://schemas.microsoft.com/office/powerpoint/2010/main" val="3822686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EEDE97-1F76-2F4E-A735-6B63BC502A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5F66E65-295C-9743-9236-F49A1F5170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F5B42EC-0363-904D-BD9F-20A1BB0BB8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96E831-3712-8A4F-9E02-2CA3E45C1721}" type="datetimeFigureOut">
              <a:rPr lang="en-US" smtClean="0"/>
              <a:t>7/15/2026</a:t>
            </a:fld>
            <a:endParaRPr lang="en-US"/>
          </a:p>
        </p:txBody>
      </p:sp>
      <p:sp>
        <p:nvSpPr>
          <p:cNvPr id="5" name="Footer Placeholder 4">
            <a:extLst>
              <a:ext uri="{FF2B5EF4-FFF2-40B4-BE49-F238E27FC236}">
                <a16:creationId xmlns:a16="http://schemas.microsoft.com/office/drawing/2014/main" id="{D924E50F-B097-D848-80AF-22832E3D01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55ACE5E-B86D-4549-9A26-05888F1482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07C2CA-87BC-644C-AD0D-958F8280C1CA}" type="slidenum">
              <a:rPr lang="en-US" smtClean="0"/>
              <a:t>‹#›</a:t>
            </a:fld>
            <a:endParaRPr lang="en-US"/>
          </a:p>
        </p:txBody>
      </p:sp>
    </p:spTree>
    <p:extLst>
      <p:ext uri="{BB962C8B-B14F-4D97-AF65-F5344CB8AC3E}">
        <p14:creationId xmlns:p14="http://schemas.microsoft.com/office/powerpoint/2010/main" val="29371978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dailymotion.com/video/x80hcip"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A2D16-006F-2A43-8DA9-BBE8D582EBF2}"/>
              </a:ext>
            </a:extLst>
          </p:cNvPr>
          <p:cNvSpPr>
            <a:spLocks noGrp="1"/>
          </p:cNvSpPr>
          <p:nvPr>
            <p:ph type="ctrTitle"/>
          </p:nvPr>
        </p:nvSpPr>
        <p:spPr>
          <a:xfrm>
            <a:off x="1034603" y="2037246"/>
            <a:ext cx="10122794" cy="2387600"/>
          </a:xfrm>
        </p:spPr>
        <p:txBody>
          <a:bodyPr>
            <a:normAutofit fontScale="90000"/>
          </a:bodyPr>
          <a:lstStyle/>
          <a:p>
            <a:r>
              <a:rPr lang="en-US" sz="8800">
                <a:solidFill>
                  <a:srgbClr val="0070C0"/>
                </a:solidFill>
                <a:latin typeface="Modern Love" pitchFamily="82" charset="0"/>
              </a:rPr>
              <a:t> Welcome to year 6</a:t>
            </a:r>
            <a:br>
              <a:rPr lang="en-US" sz="8800">
                <a:solidFill>
                  <a:srgbClr val="0070C0"/>
                </a:solidFill>
                <a:latin typeface="Modern Love" pitchFamily="82" charset="0"/>
              </a:rPr>
            </a:br>
            <a:br>
              <a:rPr lang="en-US" sz="8800">
                <a:solidFill>
                  <a:srgbClr val="0070C0"/>
                </a:solidFill>
                <a:latin typeface="Modern Love" pitchFamily="82" charset="0"/>
              </a:rPr>
            </a:br>
            <a:endParaRPr lang="en-US" sz="8800">
              <a:solidFill>
                <a:srgbClr val="0070C0"/>
              </a:solidFill>
              <a:latin typeface="Modern Love" pitchFamily="82" charset="0"/>
            </a:endParaRPr>
          </a:p>
        </p:txBody>
      </p:sp>
    </p:spTree>
    <p:extLst>
      <p:ext uri="{BB962C8B-B14F-4D97-AF65-F5344CB8AC3E}">
        <p14:creationId xmlns:p14="http://schemas.microsoft.com/office/powerpoint/2010/main" val="2378573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634334-0989-4460-92C5-C088DBBA1681}"/>
              </a:ext>
            </a:extLst>
          </p:cNvPr>
          <p:cNvSpPr txBox="1"/>
          <p:nvPr/>
        </p:nvSpPr>
        <p:spPr>
          <a:xfrm>
            <a:off x="107576" y="80682"/>
            <a:ext cx="11914095" cy="6001643"/>
          </a:xfrm>
          <a:prstGeom prst="rect">
            <a:avLst/>
          </a:prstGeom>
          <a:noFill/>
        </p:spPr>
        <p:txBody>
          <a:bodyPr wrap="square" rtlCol="0">
            <a:spAutoFit/>
          </a:bodyPr>
          <a:lstStyle/>
          <a:p>
            <a:r>
              <a:rPr lang="en-GB" sz="3200" dirty="0">
                <a:latin typeface="Twinkl Cursive Looped" panose="02000000000000000000" pitchFamily="2" charset="0"/>
              </a:rPr>
              <a:t>Planners – charters &amp; signing</a:t>
            </a:r>
          </a:p>
          <a:p>
            <a:endParaRPr lang="en-GB" sz="3200" dirty="0">
              <a:latin typeface="Twinkl Cursive Looped" panose="02000000000000000000" pitchFamily="2" charset="0"/>
            </a:endParaRPr>
          </a:p>
          <a:p>
            <a:r>
              <a:rPr lang="en-GB" sz="3200" dirty="0">
                <a:latin typeface="Twinkl Cursive Looped" panose="02000000000000000000" pitchFamily="2" charset="0"/>
              </a:rPr>
              <a:t>School rules</a:t>
            </a:r>
          </a:p>
          <a:p>
            <a:endParaRPr lang="en-GB" sz="3200" dirty="0">
              <a:latin typeface="Twinkl Cursive Looped" panose="02000000000000000000" pitchFamily="2" charset="0"/>
            </a:endParaRPr>
          </a:p>
          <a:p>
            <a:r>
              <a:rPr lang="en-GB" sz="3200" dirty="0">
                <a:latin typeface="Twinkl Cursive Looped" panose="02000000000000000000" pitchFamily="2" charset="0"/>
              </a:rPr>
              <a:t>Expectations for behaviour + behaviour for learning – class value</a:t>
            </a:r>
          </a:p>
          <a:p>
            <a:endParaRPr lang="en-GB" sz="3200" dirty="0">
              <a:latin typeface="Twinkl Cursive Looped" panose="02000000000000000000" pitchFamily="2" charset="0"/>
            </a:endParaRPr>
          </a:p>
          <a:p>
            <a:r>
              <a:rPr lang="en-GB" sz="3200" dirty="0">
                <a:latin typeface="Twinkl Cursive Looped" panose="02000000000000000000" pitchFamily="2" charset="0"/>
              </a:rPr>
              <a:t>Equipment + 7 for success – handwriting pen, pencil, ruler, green pen, purple pen, rubber, highlighter</a:t>
            </a:r>
          </a:p>
          <a:p>
            <a:endParaRPr lang="en-GB" sz="3200" dirty="0">
              <a:latin typeface="Twinkl Cursive Looped" panose="02000000000000000000" pitchFamily="2" charset="0"/>
            </a:endParaRPr>
          </a:p>
          <a:p>
            <a:r>
              <a:rPr lang="en-GB" sz="3200" dirty="0">
                <a:latin typeface="Twinkl Cursive Looped" panose="02000000000000000000" pitchFamily="2" charset="0"/>
              </a:rPr>
              <a:t>Incomplete work – class / homework – busy bunch</a:t>
            </a:r>
          </a:p>
          <a:p>
            <a:endParaRPr lang="en-GB" sz="3200" dirty="0">
              <a:latin typeface="Twinkl Cursive Looped" panose="02000000000000000000" pitchFamily="2" charset="0"/>
            </a:endParaRPr>
          </a:p>
          <a:p>
            <a:r>
              <a:rPr lang="en-GB" sz="3200" dirty="0">
                <a:latin typeface="Twinkl Cursive Looped" panose="02000000000000000000" pitchFamily="2" charset="0"/>
              </a:rPr>
              <a:t>Roles &amp; responsibilities – privileges for Year 6 </a:t>
            </a:r>
          </a:p>
        </p:txBody>
      </p:sp>
    </p:spTree>
    <p:extLst>
      <p:ext uri="{BB962C8B-B14F-4D97-AF65-F5344CB8AC3E}">
        <p14:creationId xmlns:p14="http://schemas.microsoft.com/office/powerpoint/2010/main" val="547158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C6E9E1-213C-4D96-9946-FD132F3E8614}"/>
              </a:ext>
            </a:extLst>
          </p:cNvPr>
          <p:cNvSpPr txBox="1"/>
          <p:nvPr/>
        </p:nvSpPr>
        <p:spPr>
          <a:xfrm>
            <a:off x="122548" y="141402"/>
            <a:ext cx="11924908" cy="8710077"/>
          </a:xfrm>
          <a:prstGeom prst="rect">
            <a:avLst/>
          </a:prstGeom>
          <a:noFill/>
        </p:spPr>
        <p:txBody>
          <a:bodyPr wrap="square" rtlCol="0">
            <a:spAutoFit/>
          </a:bodyPr>
          <a:lstStyle/>
          <a:p>
            <a:pPr algn="ctr"/>
            <a:r>
              <a:rPr lang="en-GB" sz="3600" dirty="0">
                <a:latin typeface="Modern Love" panose="04090805081005020601" pitchFamily="82" charset="0"/>
              </a:rPr>
              <a:t>Timetable for today</a:t>
            </a:r>
          </a:p>
          <a:p>
            <a:pPr algn="ctr"/>
            <a:endParaRPr lang="en-GB" sz="3600" dirty="0">
              <a:latin typeface="Modern Love" panose="04090805081005020601" pitchFamily="82" charset="0"/>
            </a:endParaRPr>
          </a:p>
          <a:p>
            <a:pPr marL="571500" indent="-571500">
              <a:buFont typeface="Arial" panose="020B0604020202020204" pitchFamily="34" charset="0"/>
              <a:buChar char="•"/>
            </a:pPr>
            <a:r>
              <a:rPr lang="en-GB" sz="3200" dirty="0">
                <a:latin typeface="Twinkl Cursive Looped" panose="02000000000000000000" pitchFamily="2" charset="0"/>
              </a:rPr>
              <a:t>Making the transition to Year 6</a:t>
            </a:r>
          </a:p>
          <a:p>
            <a:pPr marL="571500" indent="-571500">
              <a:buFont typeface="Arial" panose="020B0604020202020204" pitchFamily="34" charset="0"/>
              <a:buChar char="•"/>
            </a:pPr>
            <a:r>
              <a:rPr lang="en-GB" sz="3200" dirty="0">
                <a:latin typeface="Twinkl Cursive Looped" panose="02000000000000000000" pitchFamily="2" charset="0"/>
              </a:rPr>
              <a:t>School rules</a:t>
            </a:r>
          </a:p>
          <a:p>
            <a:pPr marL="571500" indent="-571500">
              <a:buFont typeface="Arial" panose="020B0604020202020204" pitchFamily="34" charset="0"/>
              <a:buChar char="•"/>
            </a:pPr>
            <a:r>
              <a:rPr lang="en-GB" sz="3200" dirty="0">
                <a:latin typeface="Twinkl Cursive Looped" panose="02000000000000000000" pitchFamily="2" charset="0"/>
              </a:rPr>
              <a:t>How to manage playground/classroom situations </a:t>
            </a:r>
          </a:p>
          <a:p>
            <a:pPr marL="571500" indent="-571500">
              <a:buFont typeface="Arial" panose="020B0604020202020204" pitchFamily="34" charset="0"/>
              <a:buChar char="•"/>
            </a:pPr>
            <a:r>
              <a:rPr lang="en-GB" sz="3200" dirty="0">
                <a:latin typeface="Twinkl Cursive Looped" panose="02000000000000000000" pitchFamily="2" charset="0"/>
              </a:rPr>
              <a:t>Class prayer</a:t>
            </a:r>
          </a:p>
          <a:p>
            <a:pPr marL="571500" indent="-571500">
              <a:buFont typeface="Arial" panose="020B0604020202020204" pitchFamily="34" charset="0"/>
              <a:buChar char="•"/>
            </a:pPr>
            <a:r>
              <a:rPr lang="en-GB" sz="3200" dirty="0">
                <a:latin typeface="Twinkl Cursive Looped" panose="02000000000000000000" pitchFamily="2" charset="0"/>
              </a:rPr>
              <a:t>Class value</a:t>
            </a:r>
          </a:p>
          <a:p>
            <a:pPr marL="571500" indent="-571500">
              <a:buFont typeface="Arial" panose="020B0604020202020204" pitchFamily="34" charset="0"/>
              <a:buChar char="•"/>
            </a:pPr>
            <a:r>
              <a:rPr lang="en-GB" sz="3200" dirty="0">
                <a:latin typeface="Twinkl Cursive Looped" panose="02000000000000000000" pitchFamily="2" charset="0"/>
              </a:rPr>
              <a:t>RE story + art activity</a:t>
            </a:r>
          </a:p>
          <a:p>
            <a:pPr marL="571500" indent="-571500">
              <a:buFont typeface="Arial" panose="020B0604020202020204" pitchFamily="34" charset="0"/>
              <a:buChar char="•"/>
            </a:pPr>
            <a:r>
              <a:rPr lang="en-GB" sz="3200" dirty="0">
                <a:latin typeface="Twinkl Cursive Looped" panose="02000000000000000000" pitchFamily="2" charset="0"/>
              </a:rPr>
              <a:t>Diversity survey</a:t>
            </a:r>
          </a:p>
          <a:p>
            <a:pPr marL="571500" indent="-571500">
              <a:buFont typeface="Arial" panose="020B0604020202020204" pitchFamily="34" charset="0"/>
              <a:buChar char="•"/>
            </a:pPr>
            <a:r>
              <a:rPr lang="en-GB" sz="3200" dirty="0">
                <a:latin typeface="Twinkl Cursive Looped" panose="02000000000000000000" pitchFamily="2" charset="0"/>
              </a:rPr>
              <a:t>Summer home learning</a:t>
            </a:r>
          </a:p>
          <a:p>
            <a:pPr marL="571500" indent="-571500">
              <a:buFont typeface="Arial" panose="020B0604020202020204" pitchFamily="34" charset="0"/>
              <a:buChar char="•"/>
            </a:pPr>
            <a:r>
              <a:rPr lang="en-GB" sz="3200" dirty="0">
                <a:latin typeface="Twinkl Cursive Looped" panose="02000000000000000000" pitchFamily="2" charset="0"/>
              </a:rPr>
              <a:t>Showcasing your writing skills – a letter to your new teachers</a:t>
            </a:r>
          </a:p>
          <a:p>
            <a:pPr marL="571500" indent="-571500">
              <a:buFont typeface="Arial" panose="020B0604020202020204" pitchFamily="34" charset="0"/>
              <a:buChar char="•"/>
            </a:pPr>
            <a:endParaRPr lang="en-GB" sz="3200" dirty="0">
              <a:latin typeface="Twinkl Cursive Looped" panose="02000000000000000000" pitchFamily="2" charset="0"/>
            </a:endParaRPr>
          </a:p>
          <a:p>
            <a:pPr marL="571500" indent="-571500">
              <a:buFont typeface="Arial" panose="020B0604020202020204" pitchFamily="34" charset="0"/>
              <a:buChar char="•"/>
            </a:pPr>
            <a:r>
              <a:rPr lang="en-GB" sz="3200" dirty="0">
                <a:latin typeface="Twinkl Cursive Looped" panose="02000000000000000000" pitchFamily="2" charset="0"/>
              </a:rPr>
              <a:t>Art – preparation for your first display</a:t>
            </a:r>
          </a:p>
          <a:p>
            <a:pPr marL="571500" indent="-571500">
              <a:buFont typeface="Arial" panose="020B0604020202020204" pitchFamily="34" charset="0"/>
              <a:buChar char="•"/>
            </a:pPr>
            <a:endParaRPr lang="en-GB" sz="3200" dirty="0">
              <a:latin typeface="Twinkl Cursive Looped" panose="02000000000000000000" pitchFamily="2" charset="0"/>
            </a:endParaRPr>
          </a:p>
          <a:p>
            <a:pPr marL="571500" indent="-571500">
              <a:buFont typeface="Arial" panose="020B0604020202020204" pitchFamily="34" charset="0"/>
              <a:buChar char="•"/>
            </a:pPr>
            <a:r>
              <a:rPr lang="en-GB" sz="3200" dirty="0">
                <a:latin typeface="Twinkl Cursive Looped" panose="02000000000000000000" pitchFamily="2" charset="0"/>
              </a:rPr>
              <a:t>2.45 – return to Yr 5 with letters &amp; holiday home learning.</a:t>
            </a:r>
          </a:p>
          <a:p>
            <a:pPr marL="571500" indent="-571500">
              <a:buFont typeface="Arial" panose="020B0604020202020204" pitchFamily="34" charset="0"/>
              <a:buChar char="•"/>
            </a:pPr>
            <a:endParaRPr lang="en-GB" sz="3600" dirty="0">
              <a:latin typeface="Twinkl Cursive Looped" panose="02000000000000000000" pitchFamily="2" charset="0"/>
            </a:endParaRPr>
          </a:p>
          <a:p>
            <a:pPr marL="571500" indent="-571500">
              <a:buFont typeface="Arial" panose="020B0604020202020204" pitchFamily="34" charset="0"/>
              <a:buChar char="•"/>
            </a:pPr>
            <a:endParaRPr lang="en-GB" sz="3600" dirty="0">
              <a:latin typeface="Twinkl Cursive Looped" panose="02000000000000000000" pitchFamily="2" charset="0"/>
            </a:endParaRPr>
          </a:p>
        </p:txBody>
      </p:sp>
    </p:spTree>
    <p:extLst>
      <p:ext uri="{BB962C8B-B14F-4D97-AF65-F5344CB8AC3E}">
        <p14:creationId xmlns:p14="http://schemas.microsoft.com/office/powerpoint/2010/main" val="2862398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0E324F-C2B6-72E4-ECCF-4C6F64CA04DE}"/>
              </a:ext>
            </a:extLst>
          </p:cNvPr>
          <p:cNvSpPr txBox="1"/>
          <p:nvPr/>
        </p:nvSpPr>
        <p:spPr>
          <a:xfrm>
            <a:off x="469783" y="1257592"/>
            <a:ext cx="10737908" cy="3600986"/>
          </a:xfrm>
          <a:prstGeom prst="rect">
            <a:avLst/>
          </a:prstGeom>
          <a:noFill/>
        </p:spPr>
        <p:txBody>
          <a:bodyPr wrap="square">
            <a:spAutoFit/>
          </a:bodyPr>
          <a:lstStyle/>
          <a:p>
            <a:pPr algn="ctr" rtl="0" fontAlgn="base"/>
            <a:r>
              <a:rPr lang="en-GB" sz="3200" b="1" i="0" dirty="0">
                <a:solidFill>
                  <a:srgbClr val="000000"/>
                </a:solidFill>
                <a:effectLst/>
                <a:latin typeface="Modern Love" panose="04090805081005020601" pitchFamily="82" charset="0"/>
              </a:rPr>
              <a:t>Our </a:t>
            </a:r>
            <a:r>
              <a:rPr lang="en-GB" sz="3600" b="1" i="0" dirty="0">
                <a:solidFill>
                  <a:srgbClr val="000000"/>
                </a:solidFill>
                <a:effectLst/>
                <a:latin typeface="Modern Love" panose="04090805081005020601" pitchFamily="82" charset="0"/>
              </a:rPr>
              <a:t>school</a:t>
            </a:r>
            <a:r>
              <a:rPr lang="en-GB" sz="3200" b="1" i="0" dirty="0">
                <a:solidFill>
                  <a:srgbClr val="000000"/>
                </a:solidFill>
                <a:effectLst/>
                <a:latin typeface="Modern Love" panose="04090805081005020601" pitchFamily="82" charset="0"/>
              </a:rPr>
              <a:t> rules</a:t>
            </a:r>
          </a:p>
          <a:p>
            <a:pPr algn="ctr" rtl="0" fontAlgn="base"/>
            <a:r>
              <a:rPr lang="en-GB" sz="3200" b="0" i="0" dirty="0">
                <a:solidFill>
                  <a:srgbClr val="000000"/>
                </a:solidFill>
                <a:effectLst/>
                <a:latin typeface="Twinkl Cursive Looped" panose="02000000000000000000" pitchFamily="2" charset="0"/>
              </a:rPr>
              <a:t> </a:t>
            </a:r>
          </a:p>
          <a:p>
            <a:pPr algn="ctr" rtl="0" fontAlgn="base"/>
            <a:r>
              <a:rPr lang="en-GB" sz="3200" b="0" i="0" dirty="0">
                <a:solidFill>
                  <a:srgbClr val="000000"/>
                </a:solidFill>
                <a:effectLst/>
                <a:latin typeface="Twinkl Cursive Looped" panose="02000000000000000000" pitchFamily="2" charset="0"/>
              </a:rPr>
              <a:t>Be kind, polite and respectful to everyone. </a:t>
            </a:r>
          </a:p>
          <a:p>
            <a:pPr algn="ctr" rtl="0" fontAlgn="base"/>
            <a:r>
              <a:rPr lang="en-GB" sz="3200" b="0" i="0" dirty="0">
                <a:solidFill>
                  <a:srgbClr val="000000"/>
                </a:solidFill>
                <a:effectLst/>
                <a:latin typeface="Twinkl Cursive Looped" panose="02000000000000000000" pitchFamily="2" charset="0"/>
              </a:rPr>
              <a:t>Listen to the adults and each other. </a:t>
            </a:r>
          </a:p>
          <a:p>
            <a:pPr algn="ctr" rtl="0" fontAlgn="base"/>
            <a:r>
              <a:rPr lang="en-GB" sz="3200" b="0" i="0" dirty="0">
                <a:solidFill>
                  <a:srgbClr val="000000"/>
                </a:solidFill>
                <a:effectLst/>
                <a:latin typeface="Twinkl Cursive Looped" panose="02000000000000000000" pitchFamily="2" charset="0"/>
              </a:rPr>
              <a:t>Be proud of our school and take care of it. </a:t>
            </a:r>
          </a:p>
          <a:p>
            <a:pPr algn="ctr" rtl="0" fontAlgn="base"/>
            <a:r>
              <a:rPr lang="en-GB" sz="3200" b="0" i="0" dirty="0">
                <a:solidFill>
                  <a:srgbClr val="000000"/>
                </a:solidFill>
                <a:effectLst/>
                <a:latin typeface="Twinkl Cursive Looped" panose="02000000000000000000" pitchFamily="2" charset="0"/>
              </a:rPr>
              <a:t>Move quietly and sensibly around our school. </a:t>
            </a:r>
          </a:p>
          <a:p>
            <a:pPr algn="ctr" rtl="0" fontAlgn="base"/>
            <a:r>
              <a:rPr lang="en-GB" sz="3200" b="0" i="0" dirty="0">
                <a:solidFill>
                  <a:srgbClr val="000000"/>
                </a:solidFill>
                <a:effectLst/>
                <a:latin typeface="Twinkl Cursive Looped" panose="02000000000000000000" pitchFamily="2" charset="0"/>
              </a:rPr>
              <a:t>Wear our school uniform with pride. </a:t>
            </a:r>
          </a:p>
        </p:txBody>
      </p:sp>
    </p:spTree>
    <p:extLst>
      <p:ext uri="{BB962C8B-B14F-4D97-AF65-F5344CB8AC3E}">
        <p14:creationId xmlns:p14="http://schemas.microsoft.com/office/powerpoint/2010/main" val="2447372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477BA-8B44-CC4D-8E8D-0D303DABC4BD}"/>
              </a:ext>
            </a:extLst>
          </p:cNvPr>
          <p:cNvSpPr>
            <a:spLocks noGrp="1"/>
          </p:cNvSpPr>
          <p:nvPr>
            <p:ph type="title"/>
          </p:nvPr>
        </p:nvSpPr>
        <p:spPr>
          <a:xfrm>
            <a:off x="665317" y="0"/>
            <a:ext cx="10483652" cy="763640"/>
          </a:xfrm>
          <a:solidFill>
            <a:srgbClr val="F6EAEC"/>
          </a:solidFill>
        </p:spPr>
        <p:txBody>
          <a:bodyPr>
            <a:normAutofit/>
          </a:bodyPr>
          <a:lstStyle/>
          <a:p>
            <a:r>
              <a:rPr lang="en-US" sz="3600" dirty="0">
                <a:latin typeface="Modern Love" pitchFamily="82" charset="0"/>
              </a:rPr>
              <a:t>What we expect in Year 6</a:t>
            </a:r>
          </a:p>
        </p:txBody>
      </p:sp>
      <p:sp>
        <p:nvSpPr>
          <p:cNvPr id="3" name="TextBox 2">
            <a:extLst>
              <a:ext uri="{FF2B5EF4-FFF2-40B4-BE49-F238E27FC236}">
                <a16:creationId xmlns:a16="http://schemas.microsoft.com/office/drawing/2014/main" id="{1851B804-4B45-4884-9BD9-57AF1C8E0120}"/>
              </a:ext>
            </a:extLst>
          </p:cNvPr>
          <p:cNvSpPr txBox="1"/>
          <p:nvPr/>
        </p:nvSpPr>
        <p:spPr>
          <a:xfrm>
            <a:off x="135240" y="738715"/>
            <a:ext cx="11921520" cy="7478970"/>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Twinkl Cursive Looped" panose="02000000000000000000" pitchFamily="2" charset="0"/>
              </a:rPr>
              <a:t>You will be role models to the rest of the school </a:t>
            </a:r>
            <a:r>
              <a:rPr lang="en-GB" sz="2400" dirty="0">
                <a:latin typeface="Twinkl Cursive Looped" panose="02000000000000000000" pitchFamily="2" charset="0"/>
              </a:rPr>
              <a:t>– in behaviour, attitude, demonstrating the school values, in your work &amp; growth mindset in class and around the school.</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dirty="0">
                <a:latin typeface="Twinkl Cursive Looped" panose="02000000000000000000" pitchFamily="2" charset="0"/>
              </a:rPr>
              <a:t> </a:t>
            </a:r>
            <a:r>
              <a:rPr lang="en-GB" sz="2400" b="1" dirty="0">
                <a:latin typeface="Twinkl Cursive Looped" panose="02000000000000000000" pitchFamily="2" charset="0"/>
              </a:rPr>
              <a:t>Be prepared. </a:t>
            </a:r>
            <a:r>
              <a:rPr lang="en-GB" sz="2400" dirty="0">
                <a:latin typeface="Twinkl Cursive Looped" panose="02000000000000000000" pitchFamily="2" charset="0"/>
              </a:rPr>
              <a:t>Have all equipment &amp; be ready to learn from 8.45am</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b="1" dirty="0">
                <a:latin typeface="Twinkl Cursive Looped" panose="02000000000000000000" pitchFamily="2" charset="0"/>
              </a:rPr>
              <a:t>To complete work to a high standard </a:t>
            </a:r>
            <a:r>
              <a:rPr lang="en-GB" sz="2400" dirty="0">
                <a:latin typeface="Twinkl Cursive Looped" panose="02000000000000000000" pitchFamily="2" charset="0"/>
              </a:rPr>
              <a:t>which showcases your ability</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b="1" dirty="0">
                <a:latin typeface="Twinkl Cursive Looped" panose="02000000000000000000" pitchFamily="2" charset="0"/>
              </a:rPr>
              <a:t>Use your growth mindset </a:t>
            </a:r>
            <a:r>
              <a:rPr lang="en-GB" sz="2400" dirty="0">
                <a:latin typeface="Twinkl Cursive Looped" panose="02000000000000000000" pitchFamily="2" charset="0"/>
              </a:rPr>
              <a:t>to solve simple problems</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b="1" dirty="0">
                <a:latin typeface="Twinkl Cursive Looped" panose="02000000000000000000" pitchFamily="2" charset="0"/>
              </a:rPr>
              <a:t>Log your reading </a:t>
            </a:r>
            <a:r>
              <a:rPr lang="en-GB" sz="2400" dirty="0">
                <a:latin typeface="Twinkl Cursive Looped" panose="02000000000000000000" pitchFamily="2" charset="0"/>
              </a:rPr>
              <a:t>each day &amp; </a:t>
            </a:r>
            <a:r>
              <a:rPr lang="en-GB" sz="2400" b="1" dirty="0">
                <a:latin typeface="Twinkl Cursive Looped" panose="02000000000000000000" pitchFamily="2" charset="0"/>
              </a:rPr>
              <a:t>complete </a:t>
            </a:r>
            <a:r>
              <a:rPr lang="en-GB" sz="2400" b="1" u="sng" dirty="0">
                <a:latin typeface="Twinkl Cursive Looped" panose="02000000000000000000" pitchFamily="2" charset="0"/>
              </a:rPr>
              <a:t>all</a:t>
            </a:r>
            <a:r>
              <a:rPr lang="en-GB" sz="2400" b="1" dirty="0">
                <a:latin typeface="Twinkl Cursive Looped" panose="02000000000000000000" pitchFamily="2" charset="0"/>
              </a:rPr>
              <a:t> home learning to a high standard</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b="1" dirty="0">
                <a:latin typeface="Twinkl Cursive Looped" panose="02000000000000000000" pitchFamily="2" charset="0"/>
              </a:rPr>
              <a:t>To take responsibility for your learning </a:t>
            </a:r>
            <a:r>
              <a:rPr lang="en-GB" sz="2400" dirty="0">
                <a:latin typeface="Twinkl Cursive Looped" panose="02000000000000000000" pitchFamily="2" charset="0"/>
              </a:rPr>
              <a:t>– if you don’t understand, ask for help – use your growth mindset</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r>
              <a:rPr lang="en-GB" sz="2400" b="1" dirty="0">
                <a:latin typeface="Twinkl Cursive Looped" panose="02000000000000000000" pitchFamily="2" charset="0"/>
              </a:rPr>
              <a:t>Develop independence</a:t>
            </a:r>
            <a:r>
              <a:rPr lang="en-GB" sz="2400" dirty="0">
                <a:latin typeface="Twinkl Cursive Looped" panose="02000000000000000000" pitchFamily="2" charset="0"/>
              </a:rPr>
              <a:t>. Preparation for secondary school starts now.</a:t>
            </a: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endParaRPr lang="en-GB" sz="2400" dirty="0">
              <a:latin typeface="Twinkl Cursive Looped" panose="02000000000000000000" pitchFamily="2" charset="0"/>
            </a:endParaRPr>
          </a:p>
          <a:p>
            <a:pPr marL="342900" indent="-342900">
              <a:buFont typeface="Arial" panose="020B0604020202020204" pitchFamily="34" charset="0"/>
              <a:buChar char="•"/>
            </a:pPr>
            <a:endParaRPr lang="en-GB" sz="2400" dirty="0">
              <a:latin typeface="Twinkl Cursive Looped" panose="02000000000000000000" pitchFamily="2" charset="0"/>
            </a:endParaRPr>
          </a:p>
        </p:txBody>
      </p:sp>
    </p:spTree>
    <p:extLst>
      <p:ext uri="{BB962C8B-B14F-4D97-AF65-F5344CB8AC3E}">
        <p14:creationId xmlns:p14="http://schemas.microsoft.com/office/powerpoint/2010/main" val="4236002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A4B4D-F708-4EE7-86FC-FA5DADA707CE}"/>
              </a:ext>
            </a:extLst>
          </p:cNvPr>
          <p:cNvSpPr>
            <a:spLocks noGrp="1"/>
          </p:cNvSpPr>
          <p:nvPr>
            <p:ph type="title"/>
          </p:nvPr>
        </p:nvSpPr>
        <p:spPr>
          <a:xfrm>
            <a:off x="81699" y="18255"/>
            <a:ext cx="12028602" cy="1325563"/>
          </a:xfrm>
        </p:spPr>
        <p:txBody>
          <a:bodyPr>
            <a:normAutofit/>
          </a:bodyPr>
          <a:lstStyle/>
          <a:p>
            <a:r>
              <a:rPr lang="en-GB" sz="4000">
                <a:latin typeface="Modern Love" panose="04090805081005020601" pitchFamily="82" charset="0"/>
              </a:rPr>
              <a:t>The perks of Year 6 – </a:t>
            </a:r>
            <a:r>
              <a:rPr lang="en-GB" sz="4000" u="sng">
                <a:latin typeface="Modern Love" panose="04090805081005020601" pitchFamily="82" charset="0"/>
              </a:rPr>
              <a:t>earned privileges, not rights</a:t>
            </a:r>
          </a:p>
        </p:txBody>
      </p:sp>
      <p:sp>
        <p:nvSpPr>
          <p:cNvPr id="3" name="Content Placeholder 2">
            <a:extLst>
              <a:ext uri="{FF2B5EF4-FFF2-40B4-BE49-F238E27FC236}">
                <a16:creationId xmlns:a16="http://schemas.microsoft.com/office/drawing/2014/main" id="{601B6FA5-AFA0-4F6B-823C-439604083D94}"/>
              </a:ext>
            </a:extLst>
          </p:cNvPr>
          <p:cNvSpPr>
            <a:spLocks noGrp="1"/>
          </p:cNvSpPr>
          <p:nvPr>
            <p:ph idx="1"/>
          </p:nvPr>
        </p:nvSpPr>
        <p:spPr>
          <a:xfrm>
            <a:off x="397497" y="1343818"/>
            <a:ext cx="11397006" cy="5618376"/>
          </a:xfrm>
        </p:spPr>
        <p:txBody>
          <a:bodyPr/>
          <a:lstStyle/>
          <a:p>
            <a:r>
              <a:rPr lang="en-GB" dirty="0">
                <a:latin typeface="Twinkl Cursive Looped" panose="02000000000000000000" pitchFamily="2" charset="0"/>
              </a:rPr>
              <a:t>To sit on chairs &amp; benches in assembly</a:t>
            </a:r>
          </a:p>
          <a:p>
            <a:r>
              <a:rPr lang="en-GB" dirty="0">
                <a:latin typeface="Twinkl Cursive Looped" panose="02000000000000000000" pitchFamily="2" charset="0"/>
              </a:rPr>
              <a:t>To have a responsibility within the school (house captain, ambassador, hall monitor, audio-visual monitor, sports monitor, lower school readers (T,W,TH)</a:t>
            </a:r>
          </a:p>
          <a:p>
            <a:r>
              <a:rPr lang="en-GB" dirty="0">
                <a:latin typeface="Twinkl Cursive Looped" panose="02000000000000000000" pitchFamily="2" charset="0"/>
              </a:rPr>
              <a:t>An incredible residential to The River Dart</a:t>
            </a:r>
          </a:p>
          <a:p>
            <a:r>
              <a:rPr lang="en-GB" dirty="0">
                <a:latin typeface="Twinkl Cursive Looped" panose="02000000000000000000" pitchFamily="2" charset="0"/>
              </a:rPr>
              <a:t>Opportunities to help run sports day</a:t>
            </a:r>
          </a:p>
          <a:p>
            <a:r>
              <a:rPr lang="en-GB" dirty="0">
                <a:latin typeface="Twinkl Cursive Looped" panose="02000000000000000000" pitchFamily="2" charset="0"/>
              </a:rPr>
              <a:t>An amazing end of year production</a:t>
            </a:r>
          </a:p>
          <a:p>
            <a:pPr marL="0" indent="0">
              <a:buNone/>
            </a:pPr>
            <a:r>
              <a:rPr lang="en-GB" dirty="0">
                <a:latin typeface="Twinkl Cursive Looped" panose="02000000000000000000" pitchFamily="2" charset="0"/>
              </a:rPr>
              <a:t>&amp; much more!</a:t>
            </a:r>
          </a:p>
          <a:p>
            <a:endParaRPr lang="en-GB" dirty="0">
              <a:latin typeface="Twinkl Cursive Looped" panose="02000000000000000000" pitchFamily="2" charset="0"/>
            </a:endParaRPr>
          </a:p>
          <a:p>
            <a:endParaRPr lang="en-GB" dirty="0">
              <a:latin typeface="Twinkl Cursive Looped" panose="02000000000000000000" pitchFamily="2" charset="0"/>
            </a:endParaRPr>
          </a:p>
        </p:txBody>
      </p:sp>
    </p:spTree>
    <p:extLst>
      <p:ext uri="{BB962C8B-B14F-4D97-AF65-F5344CB8AC3E}">
        <p14:creationId xmlns:p14="http://schemas.microsoft.com/office/powerpoint/2010/main" val="1568415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0AFE27-0272-47BF-D8D0-1BEAB951964A}"/>
              </a:ext>
            </a:extLst>
          </p:cNvPr>
          <p:cNvSpPr txBox="1"/>
          <p:nvPr/>
        </p:nvSpPr>
        <p:spPr>
          <a:xfrm>
            <a:off x="427839" y="696286"/>
            <a:ext cx="11291581" cy="1077218"/>
          </a:xfrm>
          <a:prstGeom prst="rect">
            <a:avLst/>
          </a:prstGeom>
          <a:noFill/>
        </p:spPr>
        <p:txBody>
          <a:bodyPr wrap="square" rtlCol="0">
            <a:spAutoFit/>
          </a:bodyPr>
          <a:lstStyle/>
          <a:p>
            <a:r>
              <a:rPr lang="en-GB" sz="3200" dirty="0">
                <a:latin typeface="Twinkl Cursive Looped" panose="02000000000000000000" pitchFamily="2" charset="0"/>
              </a:rPr>
              <a:t>How to respond to difficult situations in class or in the playground</a:t>
            </a:r>
          </a:p>
        </p:txBody>
      </p:sp>
    </p:spTree>
    <p:extLst>
      <p:ext uri="{BB962C8B-B14F-4D97-AF65-F5344CB8AC3E}">
        <p14:creationId xmlns:p14="http://schemas.microsoft.com/office/powerpoint/2010/main" val="1744735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D6DB60-A1F8-CBD9-C482-2715E02839F9}"/>
              </a:ext>
            </a:extLst>
          </p:cNvPr>
          <p:cNvSpPr txBox="1"/>
          <p:nvPr/>
        </p:nvSpPr>
        <p:spPr>
          <a:xfrm>
            <a:off x="77597" y="-67112"/>
            <a:ext cx="6094602" cy="9325630"/>
          </a:xfrm>
          <a:prstGeom prst="rect">
            <a:avLst/>
          </a:prstGeom>
          <a:noFill/>
        </p:spPr>
        <p:txBody>
          <a:bodyPr wrap="square">
            <a:spAutoFit/>
          </a:bodyPr>
          <a:lstStyle/>
          <a:p>
            <a:pPr algn="l" rtl="0" fontAlgn="base"/>
            <a:r>
              <a:rPr lang="en-GB" sz="2400" b="1" i="0" dirty="0">
                <a:solidFill>
                  <a:srgbClr val="7030A0"/>
                </a:solidFill>
                <a:effectLst/>
                <a:latin typeface="Twinkl Cursive Looped" panose="02000000000000000000" pitchFamily="2" charset="0"/>
              </a:rPr>
              <a:t>What can you do when another child does or says something to you that you do not like?</a:t>
            </a:r>
            <a:r>
              <a:rPr lang="en-GB" sz="2400" b="0" i="0" dirty="0">
                <a:solidFill>
                  <a:srgbClr val="7030A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0" i="0" dirty="0">
                <a:solidFill>
                  <a:srgbClr val="000000"/>
                </a:solidFill>
                <a:effectLst/>
                <a:latin typeface="Twinkl Cursive Looped" panose="02000000000000000000" pitchFamily="2" charset="0"/>
              </a:rPr>
              <a:t>1. Tell them to stop and that you do not like it.  </a:t>
            </a:r>
          </a:p>
          <a:p>
            <a:pPr algn="l" rtl="0" fontAlgn="base"/>
            <a:r>
              <a:rPr lang="en-GB" sz="2400" b="0" i="0" dirty="0">
                <a:solidFill>
                  <a:srgbClr val="000000"/>
                </a:solidFill>
                <a:effectLst/>
                <a:latin typeface="Twinkl Cursive Looped" panose="02000000000000000000" pitchFamily="2" charset="0"/>
              </a:rPr>
              <a:t>2. Take a minute to check how you feel and what to say (breathe!) </a:t>
            </a:r>
          </a:p>
          <a:p>
            <a:pPr algn="l" rtl="0" fontAlgn="base"/>
            <a:r>
              <a:rPr lang="en-GB" sz="2400" b="0" i="0" dirty="0">
                <a:solidFill>
                  <a:srgbClr val="000000"/>
                </a:solidFill>
                <a:effectLst/>
                <a:latin typeface="Twinkl Cursive Looped" panose="02000000000000000000" pitchFamily="2" charset="0"/>
              </a:rPr>
              <a:t>3. Try to sort it out by explaining:       </a:t>
            </a:r>
          </a:p>
          <a:p>
            <a:pPr algn="l" rtl="0" fontAlgn="base"/>
            <a:r>
              <a:rPr lang="en-GB" sz="2400" b="1" i="0" dirty="0">
                <a:solidFill>
                  <a:srgbClr val="0070C0"/>
                </a:solidFill>
                <a:effectLst/>
                <a:latin typeface="Twinkl Cursive Looped" panose="02000000000000000000" pitchFamily="2" charset="0"/>
              </a:rPr>
              <a:t>‘I didn’t like it when …</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1" i="0" dirty="0">
                <a:solidFill>
                  <a:srgbClr val="0070C0"/>
                </a:solidFill>
                <a:effectLst/>
                <a:latin typeface="Twinkl Cursive Looped" panose="02000000000000000000" pitchFamily="2" charset="0"/>
              </a:rPr>
              <a:t>It made me feel …</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1" i="0" dirty="0">
                <a:solidFill>
                  <a:srgbClr val="0070C0"/>
                </a:solidFill>
                <a:effectLst/>
                <a:latin typeface="Twinkl Cursive Looped" panose="02000000000000000000" pitchFamily="2" charset="0"/>
              </a:rPr>
              <a:t>I would prefer it if …’</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0" i="0" dirty="0">
                <a:solidFill>
                  <a:srgbClr val="000000"/>
                </a:solidFill>
                <a:effectLst/>
                <a:latin typeface="Twinkl Cursive Looped" panose="02000000000000000000" pitchFamily="2" charset="0"/>
              </a:rPr>
              <a:t>4. This is putting in a boundary, so you know what to expect. A boundary makes us feel safe and it is important to tell others what that boundary is, so they know and respect it. </a:t>
            </a:r>
            <a:r>
              <a:rPr lang="en-GB" sz="2400" b="1" i="0" dirty="0">
                <a:solidFill>
                  <a:srgbClr val="0070C0"/>
                </a:solidFill>
                <a:effectLst/>
                <a:latin typeface="Twinkl Cursive Looped" panose="02000000000000000000" pitchFamily="2" charset="0"/>
              </a:rPr>
              <a:t>(Is it ok or not ok?)</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0" i="0" dirty="0">
                <a:solidFill>
                  <a:srgbClr val="000000"/>
                </a:solidFill>
                <a:effectLst/>
                <a:latin typeface="Twinkl Cursive Looped" panose="02000000000000000000" pitchFamily="2" charset="0"/>
              </a:rPr>
              <a:t>5. If they will not listen, walk away and try again later that day. </a:t>
            </a:r>
          </a:p>
          <a:p>
            <a:pPr algn="l" rtl="0" fontAlgn="base"/>
            <a:r>
              <a:rPr lang="en-GB" sz="2400" b="0" i="0" dirty="0">
                <a:solidFill>
                  <a:srgbClr val="000000"/>
                </a:solidFill>
                <a:effectLst/>
                <a:latin typeface="Twinkl Cursive Looped" panose="02000000000000000000" pitchFamily="2" charset="0"/>
              </a:rPr>
              <a:t>6.You may want to ask an adult to help. </a:t>
            </a:r>
          </a:p>
          <a:p>
            <a:pPr algn="l" rtl="0" fontAlgn="base"/>
            <a:r>
              <a:rPr lang="en-GB" sz="2400" b="0" i="0" dirty="0">
                <a:solidFill>
                  <a:srgbClr val="000000"/>
                </a:solidFill>
                <a:effectLst/>
                <a:latin typeface="Twinkl Cursive Looped" panose="02000000000000000000" pitchFamily="2" charset="0"/>
              </a:rPr>
              <a:t>7. You may help someone else because you see it happening. </a:t>
            </a:r>
          </a:p>
          <a:p>
            <a:pPr algn="l" rtl="0" fontAlgn="base"/>
            <a:r>
              <a:rPr lang="en-GB" sz="2400" b="0" i="0" dirty="0">
                <a:solidFill>
                  <a:srgbClr val="000000"/>
                </a:solidFill>
                <a:effectLst/>
                <a:latin typeface="Twinkl Cursive Looped" panose="02000000000000000000" pitchFamily="2" charset="0"/>
              </a:rPr>
              <a:t>8. If the other child keeps repeating what you do not like, tell an adult. </a:t>
            </a:r>
          </a:p>
          <a:p>
            <a:pPr algn="l" rtl="0" fontAlgn="base"/>
            <a:r>
              <a:rPr lang="en-GB" sz="2400" b="0" i="0" dirty="0">
                <a:solidFill>
                  <a:srgbClr val="7030A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endParaRPr lang="en-GB" sz="2400" b="0" i="0" dirty="0">
              <a:solidFill>
                <a:srgbClr val="000000"/>
              </a:solidFill>
              <a:effectLst/>
              <a:latin typeface="Twinkl Cursive Looped" panose="02000000000000000000" pitchFamily="2" charset="0"/>
            </a:endParaRPr>
          </a:p>
        </p:txBody>
      </p:sp>
      <p:sp>
        <p:nvSpPr>
          <p:cNvPr id="5" name="TextBox 4">
            <a:extLst>
              <a:ext uri="{FF2B5EF4-FFF2-40B4-BE49-F238E27FC236}">
                <a16:creationId xmlns:a16="http://schemas.microsoft.com/office/drawing/2014/main" id="{8204BCB2-C6C9-B651-422F-963F8BC8C92E}"/>
              </a:ext>
            </a:extLst>
          </p:cNvPr>
          <p:cNvSpPr txBox="1"/>
          <p:nvPr/>
        </p:nvSpPr>
        <p:spPr>
          <a:xfrm>
            <a:off x="6943986" y="0"/>
            <a:ext cx="5320718" cy="3785652"/>
          </a:xfrm>
          <a:prstGeom prst="rect">
            <a:avLst/>
          </a:prstGeom>
          <a:noFill/>
        </p:spPr>
        <p:txBody>
          <a:bodyPr wrap="square">
            <a:spAutoFit/>
          </a:bodyPr>
          <a:lstStyle/>
          <a:p>
            <a:pPr algn="l" rtl="0" fontAlgn="base"/>
            <a:r>
              <a:rPr lang="en-GB" sz="2400" b="1" i="0" dirty="0">
                <a:solidFill>
                  <a:srgbClr val="7030A0"/>
                </a:solidFill>
                <a:effectLst/>
                <a:latin typeface="Twinkl Cursive Looped" panose="02000000000000000000" pitchFamily="2" charset="0"/>
              </a:rPr>
              <a:t>What if you are the child being told? </a:t>
            </a:r>
            <a:r>
              <a:rPr lang="en-GB" sz="2400" b="0" i="0" dirty="0">
                <a:solidFill>
                  <a:srgbClr val="7030A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0" i="0" dirty="0">
                <a:solidFill>
                  <a:srgbClr val="000000"/>
                </a:solidFill>
                <a:effectLst/>
                <a:latin typeface="Twinkl Cursive Looped" panose="02000000000000000000" pitchFamily="2" charset="0"/>
              </a:rPr>
              <a:t>You need to listen carefully and respond to show you understand </a:t>
            </a:r>
          </a:p>
          <a:p>
            <a:pPr algn="l" rtl="0" fontAlgn="base"/>
            <a:r>
              <a:rPr lang="en-GB" sz="2400" b="1" i="0" dirty="0">
                <a:solidFill>
                  <a:srgbClr val="0070C0"/>
                </a:solidFill>
                <a:effectLst/>
                <a:latin typeface="Twinkl Cursive Looped" panose="02000000000000000000" pitchFamily="2" charset="0"/>
              </a:rPr>
              <a:t>‘I heard that you didn’t like….</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1" i="0" dirty="0">
                <a:solidFill>
                  <a:srgbClr val="0070C0"/>
                </a:solidFill>
                <a:effectLst/>
                <a:latin typeface="Twinkl Cursive Looped" panose="02000000000000000000" pitchFamily="2" charset="0"/>
              </a:rPr>
              <a:t>It made me feel…</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1" i="0" dirty="0">
                <a:solidFill>
                  <a:srgbClr val="0070C0"/>
                </a:solidFill>
                <a:effectLst/>
                <a:latin typeface="Twinkl Cursive Looped" panose="02000000000000000000" pitchFamily="2" charset="0"/>
              </a:rPr>
              <a:t>I am sorry…’</a:t>
            </a:r>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0" i="0" dirty="0">
                <a:solidFill>
                  <a:srgbClr val="0070C0"/>
                </a:solidFill>
                <a:effectLst/>
                <a:latin typeface="Twinkl Cursive Looped" panose="02000000000000000000" pitchFamily="2" charset="0"/>
              </a:rPr>
              <a:t> </a:t>
            </a:r>
            <a:endParaRPr lang="en-GB" sz="2400" b="0" i="0" dirty="0">
              <a:solidFill>
                <a:srgbClr val="000000"/>
              </a:solidFill>
              <a:effectLst/>
              <a:latin typeface="Twinkl Cursive Looped" panose="02000000000000000000" pitchFamily="2" charset="0"/>
            </a:endParaRPr>
          </a:p>
          <a:p>
            <a:pPr algn="l" rtl="0" fontAlgn="base"/>
            <a:r>
              <a:rPr lang="en-GB" sz="2400" b="1" i="0" dirty="0">
                <a:solidFill>
                  <a:srgbClr val="7030A0"/>
                </a:solidFill>
                <a:effectLst/>
                <a:latin typeface="Twinkl Cursive Looped" panose="02000000000000000000" pitchFamily="2" charset="0"/>
              </a:rPr>
              <a:t>Do this and we will grow to have healthy friendships.</a:t>
            </a:r>
            <a:r>
              <a:rPr lang="en-GB" sz="2400" b="0" i="0" dirty="0">
                <a:solidFill>
                  <a:srgbClr val="7030A0"/>
                </a:solidFill>
                <a:effectLst/>
                <a:latin typeface="Twinkl Cursive Looped" panose="02000000000000000000" pitchFamily="2" charset="0"/>
              </a:rPr>
              <a:t> </a:t>
            </a:r>
            <a:endParaRPr lang="en-GB" sz="2400" dirty="0">
              <a:latin typeface="Twinkl Cursive Looped" panose="02000000000000000000" pitchFamily="2" charset="0"/>
            </a:endParaRPr>
          </a:p>
        </p:txBody>
      </p:sp>
    </p:spTree>
    <p:extLst>
      <p:ext uri="{BB962C8B-B14F-4D97-AF65-F5344CB8AC3E}">
        <p14:creationId xmlns:p14="http://schemas.microsoft.com/office/powerpoint/2010/main" val="510306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B8CA1-25E9-8842-A3FA-D2E2674B04AA}"/>
              </a:ext>
            </a:extLst>
          </p:cNvPr>
          <p:cNvSpPr>
            <a:spLocks noGrp="1"/>
          </p:cNvSpPr>
          <p:nvPr>
            <p:ph type="title"/>
          </p:nvPr>
        </p:nvSpPr>
        <p:spPr>
          <a:xfrm>
            <a:off x="973667" y="2464858"/>
            <a:ext cx="10515600" cy="2284424"/>
          </a:xfrm>
          <a:noFill/>
        </p:spPr>
        <p:txBody>
          <a:bodyPr>
            <a:normAutofit/>
          </a:bodyPr>
          <a:lstStyle/>
          <a:p>
            <a:pPr algn="ctr"/>
            <a:r>
              <a:rPr lang="en-US">
                <a:latin typeface="Twinkl Cursive Looped" panose="02000000000000000000" pitchFamily="2" charset="0"/>
              </a:rPr>
              <a:t>What are your hopes?</a:t>
            </a:r>
            <a:br>
              <a:rPr lang="en-US">
                <a:latin typeface="Twinkl Cursive Looped" panose="02000000000000000000" pitchFamily="2" charset="0"/>
              </a:rPr>
            </a:br>
            <a:br>
              <a:rPr lang="en-US">
                <a:latin typeface="Twinkl Cursive Looped" panose="02000000000000000000" pitchFamily="2" charset="0"/>
              </a:rPr>
            </a:br>
            <a:r>
              <a:rPr lang="en-US">
                <a:latin typeface="Twinkl Cursive Looped" panose="02000000000000000000" pitchFamily="2" charset="0"/>
              </a:rPr>
              <a:t>What are your worries?</a:t>
            </a:r>
          </a:p>
        </p:txBody>
      </p:sp>
    </p:spTree>
    <p:extLst>
      <p:ext uri="{BB962C8B-B14F-4D97-AF65-F5344CB8AC3E}">
        <p14:creationId xmlns:p14="http://schemas.microsoft.com/office/powerpoint/2010/main" val="9103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4">
            <a:extLst>
              <a:ext uri="{FF2B5EF4-FFF2-40B4-BE49-F238E27FC236}">
                <a16:creationId xmlns:a16="http://schemas.microsoft.com/office/drawing/2014/main" id="{316E33A3-6DFB-4BB8-BE26-64ED09CBE2E4}"/>
              </a:ext>
            </a:extLst>
          </p:cNvPr>
          <p:cNvSpPr/>
          <p:nvPr/>
        </p:nvSpPr>
        <p:spPr>
          <a:xfrm>
            <a:off x="3164807" y="267201"/>
            <a:ext cx="5484394" cy="1624263"/>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4F330C4-BE2D-7145-8542-7312E971999B}"/>
              </a:ext>
            </a:extLst>
          </p:cNvPr>
          <p:cNvSpPr>
            <a:spLocks noGrp="1"/>
          </p:cNvSpPr>
          <p:nvPr>
            <p:ph type="title"/>
          </p:nvPr>
        </p:nvSpPr>
        <p:spPr/>
        <p:txBody>
          <a:bodyPr/>
          <a:lstStyle/>
          <a:p>
            <a:pPr algn="ctr"/>
            <a:r>
              <a:rPr lang="en-US">
                <a:latin typeface="Modern Love"/>
                <a:cs typeface="Calibri Light"/>
              </a:rPr>
              <a:t>Our Class Prayer</a:t>
            </a:r>
            <a:endParaRPr lang="en-US">
              <a:latin typeface="Modern Love"/>
            </a:endParaRPr>
          </a:p>
        </p:txBody>
      </p:sp>
      <p:sp>
        <p:nvSpPr>
          <p:cNvPr id="8" name="Content Placeholder 4">
            <a:extLst>
              <a:ext uri="{FF2B5EF4-FFF2-40B4-BE49-F238E27FC236}">
                <a16:creationId xmlns:a16="http://schemas.microsoft.com/office/drawing/2014/main" id="{03A732B3-01C6-4776-AA50-44815705FBDA}"/>
              </a:ext>
            </a:extLst>
          </p:cNvPr>
          <p:cNvSpPr>
            <a:spLocks noGrp="1"/>
          </p:cNvSpPr>
          <p:nvPr/>
        </p:nvSpPr>
        <p:spPr>
          <a:xfrm>
            <a:off x="838200" y="243573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Cursive Looped" panose="02000000000000000000" pitchFamily="2" charset="0"/>
              </a:rPr>
              <a:t>Dear God</a:t>
            </a:r>
          </a:p>
          <a:p>
            <a:pPr marL="0" indent="0">
              <a:buNone/>
            </a:pPr>
            <a:r>
              <a:rPr lang="en-GB" dirty="0">
                <a:latin typeface="Twinkl Cursive Looped" panose="02000000000000000000" pitchFamily="2" charset="0"/>
              </a:rPr>
              <a:t>You are the vine and the light of the world.</a:t>
            </a:r>
          </a:p>
          <a:p>
            <a:pPr marL="0" indent="0">
              <a:buNone/>
            </a:pPr>
            <a:r>
              <a:rPr lang="en-GB" dirty="0">
                <a:latin typeface="Twinkl Cursive Looped" panose="02000000000000000000" pitchFamily="2" charset="0"/>
              </a:rPr>
              <a:t>We thank you for another day of life, for giving us a place to learn and for making us all unique.</a:t>
            </a:r>
          </a:p>
          <a:p>
            <a:pPr marL="0" indent="0">
              <a:buNone/>
            </a:pPr>
            <a:r>
              <a:rPr lang="en-GB" dirty="0">
                <a:latin typeface="Twinkl Cursive Looped" panose="02000000000000000000" pitchFamily="2" charset="0"/>
              </a:rPr>
              <a:t>We know that you are always there to listen to us and that we are your branches.  Please guide us down the right path.  Help us to be optimistic, resilient and the best that we can be.</a:t>
            </a:r>
          </a:p>
          <a:p>
            <a:pPr marL="0" indent="0">
              <a:buNone/>
            </a:pPr>
            <a:r>
              <a:rPr lang="en-GB" dirty="0">
                <a:latin typeface="Twinkl Cursive Looped" panose="02000000000000000000" pitchFamily="2" charset="0"/>
              </a:rPr>
              <a:t>Amen</a:t>
            </a:r>
          </a:p>
        </p:txBody>
      </p:sp>
    </p:spTree>
    <p:extLst>
      <p:ext uri="{BB962C8B-B14F-4D97-AF65-F5344CB8AC3E}">
        <p14:creationId xmlns:p14="http://schemas.microsoft.com/office/powerpoint/2010/main" val="2337808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2F68A4-FC15-DA5E-0531-A8934C04E9D9}"/>
              </a:ext>
            </a:extLst>
          </p:cNvPr>
          <p:cNvSpPr txBox="1"/>
          <p:nvPr/>
        </p:nvSpPr>
        <p:spPr>
          <a:xfrm>
            <a:off x="1216403" y="924467"/>
            <a:ext cx="9127222" cy="3293209"/>
          </a:xfrm>
          <a:prstGeom prst="rect">
            <a:avLst/>
          </a:prstGeom>
          <a:noFill/>
        </p:spPr>
        <p:txBody>
          <a:bodyPr wrap="square" rtlCol="0">
            <a:spAutoFit/>
          </a:bodyPr>
          <a:lstStyle/>
          <a:p>
            <a:pPr algn="ctr"/>
            <a:r>
              <a:rPr lang="en-GB" sz="3600" dirty="0">
                <a:latin typeface="Modern Love" panose="04090805081005020601" pitchFamily="82" charset="0"/>
              </a:rPr>
              <a:t>Our class value </a:t>
            </a:r>
          </a:p>
          <a:p>
            <a:pPr algn="ctr"/>
            <a:endParaRPr lang="en-GB" sz="3600" dirty="0">
              <a:latin typeface="Modern Love" panose="04090805081005020601" pitchFamily="82" charset="0"/>
            </a:endParaRPr>
          </a:p>
          <a:p>
            <a:pPr algn="ctr"/>
            <a:r>
              <a:rPr lang="en-GB" sz="5400" dirty="0">
                <a:latin typeface="Modern Love" panose="04090805081005020601" pitchFamily="82" charset="0"/>
              </a:rPr>
              <a:t>RESPECT</a:t>
            </a:r>
          </a:p>
          <a:p>
            <a:pPr algn="ctr"/>
            <a:endParaRPr lang="en-GB" sz="5400" dirty="0">
              <a:latin typeface="Modern Love" panose="04090805081005020601" pitchFamily="82" charset="0"/>
            </a:endParaRPr>
          </a:p>
          <a:p>
            <a:pPr algn="ctr"/>
            <a:r>
              <a:rPr lang="en-GB" sz="2800" dirty="0">
                <a:latin typeface="Modern Love" panose="04090805081005020601" pitchFamily="82" charset="0"/>
              </a:rPr>
              <a:t>What do you think respect is?</a:t>
            </a:r>
          </a:p>
        </p:txBody>
      </p:sp>
      <mc:AlternateContent xmlns:mc="http://schemas.openxmlformats.org/markup-compatibility/2006" xmlns:p14="http://schemas.microsoft.com/office/powerpoint/2010/main">
        <mc:Choice Requires="p14">
          <p:contentPart p14:bwMode="auto" r:id="rId2">
            <p14:nvContentPartPr>
              <p14:cNvPr id="3" name="Ink 2">
                <a:extLst>
                  <a:ext uri="{FF2B5EF4-FFF2-40B4-BE49-F238E27FC236}">
                    <a16:creationId xmlns:a16="http://schemas.microsoft.com/office/drawing/2014/main" id="{4F37FBC3-3E8D-AEE8-BF49-53C0150A0BA2}"/>
                  </a:ext>
                </a:extLst>
              </p14:cNvPr>
              <p14:cNvContentPartPr/>
              <p14:nvPr/>
            </p14:nvContentPartPr>
            <p14:xfrm>
              <a:off x="956520" y="997920"/>
              <a:ext cx="10418400" cy="5179680"/>
            </p14:xfrm>
          </p:contentPart>
        </mc:Choice>
        <mc:Fallback xmlns="">
          <p:pic>
            <p:nvPicPr>
              <p:cNvPr id="3" name="Ink 2">
                <a:extLst>
                  <a:ext uri="{FF2B5EF4-FFF2-40B4-BE49-F238E27FC236}">
                    <a16:creationId xmlns:a16="http://schemas.microsoft.com/office/drawing/2014/main" id="{4F37FBC3-3E8D-AEE8-BF49-53C0150A0BA2}"/>
                  </a:ext>
                </a:extLst>
              </p:cNvPr>
              <p:cNvPicPr/>
              <p:nvPr/>
            </p:nvPicPr>
            <p:blipFill>
              <a:blip r:embed="rId3"/>
              <a:stretch>
                <a:fillRect/>
              </a:stretch>
            </p:blipFill>
            <p:spPr>
              <a:xfrm>
                <a:off x="947160" y="988560"/>
                <a:ext cx="10437120" cy="5198400"/>
              </a:xfrm>
              <a:prstGeom prst="rect">
                <a:avLst/>
              </a:prstGeom>
            </p:spPr>
          </p:pic>
        </mc:Fallback>
      </mc:AlternateContent>
    </p:spTree>
    <p:extLst>
      <p:ext uri="{BB962C8B-B14F-4D97-AF65-F5344CB8AC3E}">
        <p14:creationId xmlns:p14="http://schemas.microsoft.com/office/powerpoint/2010/main" val="2632407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15107F-47EB-CC0A-863B-33ADC7050DF2}"/>
              </a:ext>
            </a:extLst>
          </p:cNvPr>
          <p:cNvSpPr txBox="1"/>
          <p:nvPr/>
        </p:nvSpPr>
        <p:spPr>
          <a:xfrm>
            <a:off x="1199626" y="1543574"/>
            <a:ext cx="9924176" cy="2308324"/>
          </a:xfrm>
          <a:prstGeom prst="rect">
            <a:avLst/>
          </a:prstGeom>
          <a:noFill/>
        </p:spPr>
        <p:txBody>
          <a:bodyPr wrap="square" rtlCol="0">
            <a:spAutoFit/>
          </a:bodyPr>
          <a:lstStyle/>
          <a:p>
            <a:r>
              <a:rPr lang="en-GB" sz="3600" dirty="0">
                <a:latin typeface="Twinkl Cursive Looped" panose="02000000000000000000" pitchFamily="2" charset="0"/>
              </a:rPr>
              <a:t>Moses and the burning bush : Exodus 3</a:t>
            </a:r>
          </a:p>
          <a:p>
            <a:endParaRPr lang="en-GB" sz="3600" dirty="0">
              <a:latin typeface="Twinkl Cursive Looped" panose="02000000000000000000" pitchFamily="2" charset="0"/>
            </a:endParaRPr>
          </a:p>
          <a:p>
            <a:r>
              <a:rPr lang="en-GB" sz="3600" dirty="0">
                <a:latin typeface="Twinkl Cursive Looped" panose="02000000000000000000" pitchFamily="2" charset="0"/>
              </a:rPr>
              <a:t>How does Moses show respect?</a:t>
            </a:r>
          </a:p>
          <a:p>
            <a:endParaRPr lang="en-GB" sz="3600" dirty="0">
              <a:latin typeface="Twinkl Cursive Looped" panose="02000000000000000000" pitchFamily="2" charset="0"/>
            </a:endParaRPr>
          </a:p>
        </p:txBody>
      </p:sp>
    </p:spTree>
    <p:extLst>
      <p:ext uri="{BB962C8B-B14F-4D97-AF65-F5344CB8AC3E}">
        <p14:creationId xmlns:p14="http://schemas.microsoft.com/office/powerpoint/2010/main" val="237883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25827-DD93-4068-B73C-24784DA52138}"/>
              </a:ext>
            </a:extLst>
          </p:cNvPr>
          <p:cNvSpPr>
            <a:spLocks noGrp="1"/>
          </p:cNvSpPr>
          <p:nvPr>
            <p:ph type="title"/>
          </p:nvPr>
        </p:nvSpPr>
        <p:spPr>
          <a:xfrm>
            <a:off x="838200" y="365126"/>
            <a:ext cx="10515600" cy="724766"/>
          </a:xfrm>
        </p:spPr>
        <p:txBody>
          <a:bodyPr/>
          <a:lstStyle/>
          <a:p>
            <a:r>
              <a:rPr lang="en-GB">
                <a:latin typeface="Modern Love" panose="04090805081005020601" pitchFamily="82" charset="0"/>
              </a:rPr>
              <a:t>Letter to your future teachers</a:t>
            </a:r>
          </a:p>
        </p:txBody>
      </p:sp>
      <p:sp>
        <p:nvSpPr>
          <p:cNvPr id="3" name="Content Placeholder 2">
            <a:extLst>
              <a:ext uri="{FF2B5EF4-FFF2-40B4-BE49-F238E27FC236}">
                <a16:creationId xmlns:a16="http://schemas.microsoft.com/office/drawing/2014/main" id="{167EE3B3-3004-40EF-B9F8-A01263867B56}"/>
              </a:ext>
            </a:extLst>
          </p:cNvPr>
          <p:cNvSpPr>
            <a:spLocks noGrp="1"/>
          </p:cNvSpPr>
          <p:nvPr>
            <p:ph idx="1"/>
          </p:nvPr>
        </p:nvSpPr>
        <p:spPr>
          <a:xfrm>
            <a:off x="350981" y="1302327"/>
            <a:ext cx="11499273" cy="4874636"/>
          </a:xfrm>
        </p:spPr>
        <p:txBody>
          <a:bodyPr/>
          <a:lstStyle/>
          <a:p>
            <a:pPr marL="0" indent="0">
              <a:buNone/>
            </a:pPr>
            <a:r>
              <a:rPr lang="en-GB">
                <a:latin typeface="Twinkl Cursive Looped" panose="02000000000000000000" pitchFamily="2" charset="0"/>
              </a:rPr>
              <a:t>To help us get to know you a little &amp; see your writing, we would like you to plan your ideas and begin to write a letter to us.</a:t>
            </a:r>
          </a:p>
          <a:p>
            <a:pPr marL="0" indent="0">
              <a:buNone/>
            </a:pPr>
            <a:endParaRPr lang="en-GB">
              <a:latin typeface="Twinkl Cursive Looped" panose="02000000000000000000" pitchFamily="2" charset="0"/>
            </a:endParaRPr>
          </a:p>
          <a:p>
            <a:pPr marL="0" indent="0">
              <a:buNone/>
            </a:pPr>
            <a:r>
              <a:rPr lang="en-GB">
                <a:latin typeface="Twinkl Cursive Looped" panose="02000000000000000000" pitchFamily="2" charset="0"/>
              </a:rPr>
              <a:t>Use your planning sheet to write your ideas and then write your letter.</a:t>
            </a:r>
          </a:p>
          <a:p>
            <a:pPr marL="0" indent="0">
              <a:buNone/>
            </a:pPr>
            <a:endParaRPr lang="en-GB">
              <a:latin typeface="Twinkl Cursive Looped" panose="02000000000000000000" pitchFamily="2" charset="0"/>
            </a:endParaRPr>
          </a:p>
          <a:p>
            <a:pPr marL="0" indent="0">
              <a:buNone/>
            </a:pPr>
            <a:r>
              <a:rPr lang="en-GB">
                <a:latin typeface="Twinkl Cursive Looped" panose="02000000000000000000" pitchFamily="2" charset="0"/>
              </a:rPr>
              <a:t>Think about the tone you should use for your writing:- formal/semi-formal/informal?</a:t>
            </a:r>
          </a:p>
          <a:p>
            <a:pPr marL="0" indent="0">
              <a:buNone/>
            </a:pPr>
            <a:endParaRPr lang="en-GB">
              <a:latin typeface="Twinkl Cursive Looped" panose="02000000000000000000" pitchFamily="2" charset="0"/>
            </a:endParaRPr>
          </a:p>
          <a:p>
            <a:pPr marL="0" indent="0">
              <a:buNone/>
            </a:pPr>
            <a:r>
              <a:rPr lang="en-GB">
                <a:latin typeface="Twinkl Cursive Looped" panose="02000000000000000000" pitchFamily="2" charset="0"/>
              </a:rPr>
              <a:t>You can hand in your letter by the end of the week if not completed today.</a:t>
            </a:r>
          </a:p>
        </p:txBody>
      </p:sp>
    </p:spTree>
    <p:extLst>
      <p:ext uri="{BB962C8B-B14F-4D97-AF65-F5344CB8AC3E}">
        <p14:creationId xmlns:p14="http://schemas.microsoft.com/office/powerpoint/2010/main" val="2692922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23F5C8-8228-40FE-A88B-CD849826904E}"/>
              </a:ext>
            </a:extLst>
          </p:cNvPr>
          <p:cNvSpPr txBox="1"/>
          <p:nvPr/>
        </p:nvSpPr>
        <p:spPr>
          <a:xfrm>
            <a:off x="224118" y="0"/>
            <a:ext cx="11752729" cy="7478970"/>
          </a:xfrm>
          <a:prstGeom prst="rect">
            <a:avLst/>
          </a:prstGeom>
          <a:noFill/>
        </p:spPr>
        <p:txBody>
          <a:bodyPr wrap="square" rtlCol="0">
            <a:spAutoFit/>
          </a:bodyPr>
          <a:lstStyle/>
          <a:p>
            <a:pPr algn="r"/>
            <a:r>
              <a:rPr lang="en-GB" sz="2400" dirty="0">
                <a:latin typeface="Twinkl Cursive Looped" panose="02000000000000000000" pitchFamily="2" charset="0"/>
              </a:rPr>
              <a:t>St Nicolas School</a:t>
            </a:r>
          </a:p>
          <a:p>
            <a:pPr algn="r"/>
            <a:r>
              <a:rPr lang="en-GB" sz="2400" dirty="0">
                <a:latin typeface="Twinkl Cursive Looped" panose="02000000000000000000" pitchFamily="2" charset="0"/>
              </a:rPr>
              <a:t>Rectory Road</a:t>
            </a:r>
          </a:p>
          <a:p>
            <a:pPr algn="r"/>
            <a:r>
              <a:rPr lang="en-GB" sz="2400" dirty="0">
                <a:latin typeface="Twinkl Cursive Looped" panose="02000000000000000000" pitchFamily="2" charset="0"/>
              </a:rPr>
              <a:t>Taplow</a:t>
            </a:r>
          </a:p>
          <a:p>
            <a:pPr algn="r"/>
            <a:r>
              <a:rPr lang="en-GB" sz="2400" dirty="0">
                <a:latin typeface="Twinkl Cursive Looped" panose="02000000000000000000" pitchFamily="2" charset="0"/>
              </a:rPr>
              <a:t>SL6 0ET</a:t>
            </a:r>
          </a:p>
          <a:p>
            <a:pPr algn="r"/>
            <a:r>
              <a:rPr lang="en-GB" sz="2400" dirty="0">
                <a:latin typeface="Twinkl Cursive Looped" panose="02000000000000000000" pitchFamily="2" charset="0"/>
              </a:rPr>
              <a:t>7</a:t>
            </a:r>
            <a:r>
              <a:rPr lang="en-GB" sz="2400" baseline="30000" dirty="0">
                <a:latin typeface="Twinkl Cursive Looped" panose="02000000000000000000" pitchFamily="2" charset="0"/>
              </a:rPr>
              <a:t>th</a:t>
            </a:r>
            <a:r>
              <a:rPr lang="en-GB" sz="2400" dirty="0">
                <a:latin typeface="Twinkl Cursive Looped" panose="02000000000000000000" pitchFamily="2" charset="0"/>
              </a:rPr>
              <a:t> July 2026</a:t>
            </a:r>
          </a:p>
          <a:p>
            <a:pPr algn="r"/>
            <a:endParaRPr lang="en-GB" sz="2400" dirty="0">
              <a:latin typeface="Twinkl Cursive Looped" panose="02000000000000000000" pitchFamily="2" charset="0"/>
            </a:endParaRPr>
          </a:p>
          <a:p>
            <a:r>
              <a:rPr lang="en-GB" sz="2400" dirty="0">
                <a:latin typeface="Twinkl Cursive Looped" panose="02000000000000000000" pitchFamily="2" charset="0"/>
              </a:rPr>
              <a:t>Dear Mrs Flynn and Mrs Warrington,</a:t>
            </a: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r>
              <a:rPr lang="en-GB" sz="2400" dirty="0">
                <a:latin typeface="Twinkl Cursive Looped" panose="02000000000000000000" pitchFamily="2" charset="0"/>
              </a:rPr>
              <a:t>Yours sincerely,</a:t>
            </a: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a:p>
            <a:endParaRPr lang="en-GB" sz="2400" dirty="0">
              <a:latin typeface="Twinkl Cursive Looped" panose="02000000000000000000" pitchFamily="2" charset="0"/>
            </a:endParaRPr>
          </a:p>
        </p:txBody>
      </p:sp>
    </p:spTree>
    <p:extLst>
      <p:ext uri="{BB962C8B-B14F-4D97-AF65-F5344CB8AC3E}">
        <p14:creationId xmlns:p14="http://schemas.microsoft.com/office/powerpoint/2010/main" val="2744610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D565A9-8DC5-CE50-6FD2-B3F31B8B064C}"/>
              </a:ext>
            </a:extLst>
          </p:cNvPr>
          <p:cNvSpPr txBox="1"/>
          <p:nvPr/>
        </p:nvSpPr>
        <p:spPr>
          <a:xfrm>
            <a:off x="0" y="0"/>
            <a:ext cx="12105314" cy="6986528"/>
          </a:xfrm>
          <a:prstGeom prst="rect">
            <a:avLst/>
          </a:prstGeom>
          <a:noFill/>
        </p:spPr>
        <p:txBody>
          <a:bodyPr wrap="square" rtlCol="0">
            <a:spAutoFit/>
          </a:bodyPr>
          <a:lstStyle/>
          <a:p>
            <a:r>
              <a:rPr lang="en-GB" sz="2800" b="1" dirty="0">
                <a:solidFill>
                  <a:srgbClr val="0070C0"/>
                </a:solidFill>
                <a:latin typeface="Twinkl Cursive Looped" panose="02000000000000000000" pitchFamily="2" charset="0"/>
              </a:rPr>
              <a:t>Art activity: A bush with flames coming out of it. The flames will show what respect is. At the base of the bush, will be 32 sandals, each of which represent how you show respect.</a:t>
            </a:r>
          </a:p>
          <a:p>
            <a:endParaRPr lang="en-GB" sz="2800" dirty="0">
              <a:latin typeface="Twinkl Cursive Looped" panose="02000000000000000000" pitchFamily="2" charset="0"/>
            </a:endParaRPr>
          </a:p>
          <a:p>
            <a:r>
              <a:rPr lang="en-GB" sz="2800" b="1" u="sng" dirty="0">
                <a:latin typeface="Twinkl Cursive Looped" panose="02000000000000000000" pitchFamily="2" charset="0"/>
              </a:rPr>
              <a:t>What is respect?</a:t>
            </a:r>
          </a:p>
          <a:p>
            <a:endParaRPr lang="en-GB" sz="2800" b="1" u="sng" dirty="0">
              <a:latin typeface="Twinkl Cursive Looped" panose="02000000000000000000" pitchFamily="2" charset="0"/>
            </a:endParaRPr>
          </a:p>
          <a:p>
            <a:r>
              <a:rPr lang="en-GB" sz="2800" dirty="0">
                <a:latin typeface="Twinkl Cursive Looped" panose="02000000000000000000" pitchFamily="2" charset="0"/>
              </a:rPr>
              <a:t>You will each get a flame and some tissue paper.</a:t>
            </a:r>
          </a:p>
          <a:p>
            <a:endParaRPr lang="en-GB" sz="2800" dirty="0">
              <a:latin typeface="Twinkl Cursive Looped" panose="02000000000000000000" pitchFamily="2" charset="0"/>
            </a:endParaRPr>
          </a:p>
          <a:p>
            <a:r>
              <a:rPr lang="en-GB" sz="2800" dirty="0">
                <a:latin typeface="Twinkl Cursive Looped" panose="02000000000000000000" pitchFamily="2" charset="0"/>
              </a:rPr>
              <a:t>1. Write your message in the middle of the flame and decorate the perimeter of the flame with scrunched up tissue paper, which you will glue on.</a:t>
            </a:r>
          </a:p>
          <a:p>
            <a:endParaRPr lang="en-GB" sz="2800" dirty="0">
              <a:latin typeface="Twinkl Cursive Looped" panose="02000000000000000000" pitchFamily="2" charset="0"/>
            </a:endParaRPr>
          </a:p>
          <a:p>
            <a:r>
              <a:rPr lang="en-GB" sz="2800" b="1" u="sng" dirty="0">
                <a:latin typeface="Twinkl Cursive Looped" panose="02000000000000000000" pitchFamily="2" charset="0"/>
              </a:rPr>
              <a:t>Symbol of how Moses showed respect to The Lord</a:t>
            </a:r>
          </a:p>
          <a:p>
            <a:endParaRPr lang="en-GB" sz="2800" b="1" u="sng" dirty="0">
              <a:latin typeface="Twinkl Cursive Looped" panose="02000000000000000000" pitchFamily="2" charset="0"/>
            </a:endParaRPr>
          </a:p>
          <a:p>
            <a:r>
              <a:rPr lang="en-GB" sz="2800" dirty="0">
                <a:latin typeface="Twinkl Cursive Looped" panose="02000000000000000000" pitchFamily="2" charset="0"/>
              </a:rPr>
              <a:t>2. Colour in your sandal in and write RESPECT along the straps. (These represent the respect Moses showed the Lord, when he removed his shoes) </a:t>
            </a:r>
          </a:p>
          <a:p>
            <a:endParaRPr lang="en-GB" sz="2800" dirty="0">
              <a:latin typeface="Twinkl Cursive Looped" panose="02000000000000000000" pitchFamily="2" charset="0"/>
            </a:endParaRPr>
          </a:p>
        </p:txBody>
      </p:sp>
    </p:spTree>
    <p:extLst>
      <p:ext uri="{BB962C8B-B14F-4D97-AF65-F5344CB8AC3E}">
        <p14:creationId xmlns:p14="http://schemas.microsoft.com/office/powerpoint/2010/main" val="734350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1D872-DB84-44CC-95CE-7EE00B727842}"/>
              </a:ext>
            </a:extLst>
          </p:cNvPr>
          <p:cNvSpPr>
            <a:spLocks noGrp="1"/>
          </p:cNvSpPr>
          <p:nvPr>
            <p:ph type="title"/>
          </p:nvPr>
        </p:nvSpPr>
        <p:spPr>
          <a:xfrm>
            <a:off x="838200" y="204869"/>
            <a:ext cx="10515600" cy="1325563"/>
          </a:xfrm>
        </p:spPr>
        <p:txBody>
          <a:bodyPr/>
          <a:lstStyle/>
          <a:p>
            <a:r>
              <a:rPr lang="en-US">
                <a:latin typeface="Modern Love" pitchFamily="82" charset="0"/>
              </a:rPr>
              <a:t>What can I do to prepare this summer?</a:t>
            </a:r>
            <a:endParaRPr lang="en-GB"/>
          </a:p>
        </p:txBody>
      </p:sp>
      <p:sp>
        <p:nvSpPr>
          <p:cNvPr id="3" name="Content Placeholder 2">
            <a:extLst>
              <a:ext uri="{FF2B5EF4-FFF2-40B4-BE49-F238E27FC236}">
                <a16:creationId xmlns:a16="http://schemas.microsoft.com/office/drawing/2014/main" id="{F6B31C61-3526-48F2-8B28-75F9BB7D79CE}"/>
              </a:ext>
            </a:extLst>
          </p:cNvPr>
          <p:cNvSpPr>
            <a:spLocks noGrp="1"/>
          </p:cNvSpPr>
          <p:nvPr>
            <p:ph idx="1"/>
          </p:nvPr>
        </p:nvSpPr>
        <p:spPr>
          <a:xfrm>
            <a:off x="405353" y="1310326"/>
            <a:ext cx="11340445" cy="5250730"/>
          </a:xfrm>
        </p:spPr>
        <p:txBody>
          <a:bodyPr>
            <a:normAutofit fontScale="92500"/>
          </a:bodyPr>
          <a:lstStyle/>
          <a:p>
            <a:pPr>
              <a:lnSpc>
                <a:spcPct val="100000"/>
              </a:lnSpc>
            </a:pPr>
            <a:r>
              <a:rPr lang="en-GB" sz="2400" b="1" dirty="0">
                <a:latin typeface="Twinkl Cursive Looped" panose="02000000000000000000" pitchFamily="2" charset="0"/>
              </a:rPr>
              <a:t>Practise your times tables to 12 x 12 as number sentences and with division </a:t>
            </a:r>
            <a:r>
              <a:rPr lang="en-GB" sz="2400" dirty="0">
                <a:latin typeface="Twinkl Cursive Looped" panose="02000000000000000000" pitchFamily="2" charset="0"/>
              </a:rPr>
              <a:t>– even if you know them, use the summer holidays to practise and maintain fluency. </a:t>
            </a:r>
            <a:r>
              <a:rPr lang="en-GB" sz="2400" dirty="0">
                <a:solidFill>
                  <a:schemeClr val="accent1"/>
                </a:solidFill>
                <a:latin typeface="Twinkl Cursive Looped" panose="02000000000000000000" pitchFamily="2" charset="0"/>
              </a:rPr>
              <a:t>You don’t need to be good at maths to learn your tables, but knowing your tables will make you better at maths &amp; more able to cope with the expectations of Year 6.</a:t>
            </a:r>
          </a:p>
          <a:p>
            <a:pPr>
              <a:lnSpc>
                <a:spcPct val="100000"/>
              </a:lnSpc>
            </a:pPr>
            <a:r>
              <a:rPr lang="en-GB" sz="2400" b="1" dirty="0">
                <a:latin typeface="Twinkl Cursive Looped" panose="02000000000000000000" pitchFamily="2" charset="0"/>
              </a:rPr>
              <a:t>Read every day – fiction &amp; non-fiction. </a:t>
            </a:r>
            <a:r>
              <a:rPr lang="en-GB" sz="2400" dirty="0">
                <a:latin typeface="Twinkl Cursive Looped" panose="02000000000000000000" pitchFamily="2" charset="0"/>
              </a:rPr>
              <a:t>This will develop your vocabulary, spelling, grammar, comprehension, knowledge &amp; imagination. Good readers make good writers.</a:t>
            </a:r>
          </a:p>
          <a:p>
            <a:r>
              <a:rPr lang="en-GB" sz="2400" b="1" dirty="0">
                <a:latin typeface="Twinkl Cursive Looped" panose="02000000000000000000" pitchFamily="2" charset="0"/>
              </a:rPr>
              <a:t>Develop your growth mindset </a:t>
            </a:r>
            <a:r>
              <a:rPr lang="en-GB" sz="2400" dirty="0">
                <a:latin typeface="Twinkl Cursive Looped" panose="02000000000000000000" pitchFamily="2" charset="0"/>
              </a:rPr>
              <a:t>– if you don’t know the answer to a question, google it. Don’t say you’re bored – find something to do – </a:t>
            </a:r>
            <a:r>
              <a:rPr lang="en-GB" sz="2400" b="1" dirty="0">
                <a:latin typeface="Twinkl Cursive Looped" panose="02000000000000000000" pitchFamily="2" charset="0"/>
              </a:rPr>
              <a:t>read </a:t>
            </a:r>
            <a:r>
              <a:rPr lang="en-GB" sz="2400" dirty="0">
                <a:latin typeface="Twinkl Cursive Looped" panose="02000000000000000000" pitchFamily="2" charset="0"/>
              </a:rPr>
              <a:t>or help a grownup.</a:t>
            </a:r>
          </a:p>
          <a:p>
            <a:r>
              <a:rPr lang="en-GB" sz="2400" b="1" dirty="0">
                <a:latin typeface="Twinkl Cursive Looped" panose="02000000000000000000" pitchFamily="2" charset="0"/>
              </a:rPr>
              <a:t>Develop your independence at home</a:t>
            </a:r>
            <a:r>
              <a:rPr lang="en-GB" sz="2400" dirty="0">
                <a:latin typeface="Twinkl Cursive Looped" panose="02000000000000000000" pitchFamily="2" charset="0"/>
              </a:rPr>
              <a:t>. Do you need an adult to do it for you, or can you do it yourself? Making your bed, putting clothes away, tidying your room, packing your bag, helping with jobs around the house, washing up. Helping in the garden etc.</a:t>
            </a:r>
          </a:p>
          <a:p>
            <a:r>
              <a:rPr lang="en-GB" sz="2400" b="1" dirty="0">
                <a:latin typeface="Twinkl Cursive Looped" panose="02000000000000000000" pitchFamily="2" charset="0"/>
              </a:rPr>
              <a:t>Look ahead </a:t>
            </a:r>
            <a:r>
              <a:rPr lang="en-GB" sz="2400" dirty="0">
                <a:latin typeface="Twinkl Cursive Looped" panose="02000000000000000000" pitchFamily="2" charset="0"/>
              </a:rPr>
              <a:t>to what we will be learning about &amp; begin to develop your knowledge through reading, visiting museums etc. Museums are free and can be a fun </a:t>
            </a:r>
            <a:r>
              <a:rPr lang="en-GB" sz="2400" dirty="0" err="1">
                <a:latin typeface="Twinkl Cursive Looped" panose="02000000000000000000" pitchFamily="2" charset="0"/>
              </a:rPr>
              <a:t>dayout</a:t>
            </a:r>
            <a:r>
              <a:rPr lang="en-GB" sz="2400" dirty="0">
                <a:latin typeface="Twinkl Cursive Looped" panose="02000000000000000000" pitchFamily="2" charset="0"/>
              </a:rPr>
              <a:t>.</a:t>
            </a:r>
          </a:p>
          <a:p>
            <a:endParaRPr lang="en-GB" sz="2400" dirty="0">
              <a:latin typeface="Twinkl Cursive Looped" panose="02000000000000000000" pitchFamily="2" charset="0"/>
            </a:endParaRPr>
          </a:p>
        </p:txBody>
      </p:sp>
    </p:spTree>
    <p:extLst>
      <p:ext uri="{BB962C8B-B14F-4D97-AF65-F5344CB8AC3E}">
        <p14:creationId xmlns:p14="http://schemas.microsoft.com/office/powerpoint/2010/main" val="1991158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A429A4-96AF-1CEF-32E0-85483D2FDF10}"/>
              </a:ext>
            </a:extLst>
          </p:cNvPr>
          <p:cNvSpPr txBox="1"/>
          <p:nvPr/>
        </p:nvSpPr>
        <p:spPr>
          <a:xfrm>
            <a:off x="1097280" y="1280160"/>
            <a:ext cx="9660835" cy="646331"/>
          </a:xfrm>
          <a:prstGeom prst="rect">
            <a:avLst/>
          </a:prstGeom>
          <a:noFill/>
        </p:spPr>
        <p:txBody>
          <a:bodyPr wrap="square" rtlCol="0">
            <a:spAutoFit/>
          </a:bodyPr>
          <a:lstStyle/>
          <a:p>
            <a:pPr algn="ctr"/>
            <a:r>
              <a:rPr lang="en-GB" sz="3600" dirty="0">
                <a:latin typeface="Twinkl Cursive Looped" panose="02000000000000000000" pitchFamily="2" charset="0"/>
              </a:rPr>
              <a:t>Home learning</a:t>
            </a:r>
          </a:p>
        </p:txBody>
      </p:sp>
    </p:spTree>
    <p:extLst>
      <p:ext uri="{BB962C8B-B14F-4D97-AF65-F5344CB8AC3E}">
        <p14:creationId xmlns:p14="http://schemas.microsoft.com/office/powerpoint/2010/main" val="3722642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loud 2">
            <a:extLst>
              <a:ext uri="{FF2B5EF4-FFF2-40B4-BE49-F238E27FC236}">
                <a16:creationId xmlns:a16="http://schemas.microsoft.com/office/drawing/2014/main" id="{A89FE57D-D90F-459D-83B0-E94F808501A3}"/>
              </a:ext>
            </a:extLst>
          </p:cNvPr>
          <p:cNvSpPr/>
          <p:nvPr/>
        </p:nvSpPr>
        <p:spPr>
          <a:xfrm>
            <a:off x="2603334" y="1470359"/>
            <a:ext cx="6045867" cy="1864894"/>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5558501D-ED4C-47D0-B9AC-8CD7A9F34DEE}"/>
              </a:ext>
            </a:extLst>
          </p:cNvPr>
          <p:cNvSpPr txBox="1"/>
          <p:nvPr/>
        </p:nvSpPr>
        <p:spPr>
          <a:xfrm>
            <a:off x="3350795" y="2097505"/>
            <a:ext cx="4748463"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latin typeface="Modern Love"/>
              </a:rPr>
              <a:t>Any questions?</a:t>
            </a:r>
            <a:endParaRPr lang="en-US" sz="3600" dirty="0"/>
          </a:p>
        </p:txBody>
      </p:sp>
    </p:spTree>
    <p:extLst>
      <p:ext uri="{BB962C8B-B14F-4D97-AF65-F5344CB8AC3E}">
        <p14:creationId xmlns:p14="http://schemas.microsoft.com/office/powerpoint/2010/main" val="1175758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Cloud 3">
            <a:extLst>
              <a:ext uri="{FF2B5EF4-FFF2-40B4-BE49-F238E27FC236}">
                <a16:creationId xmlns:a16="http://schemas.microsoft.com/office/drawing/2014/main" id="{3D1EF127-B812-468D-BF8C-EA3700DDEB69}"/>
              </a:ext>
            </a:extLst>
          </p:cNvPr>
          <p:cNvSpPr/>
          <p:nvPr/>
        </p:nvSpPr>
        <p:spPr>
          <a:xfrm>
            <a:off x="2500697" y="2071397"/>
            <a:ext cx="7557703" cy="255658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Any </a:t>
            </a:r>
            <a:r>
              <a:rPr lang="en-GB" err="1"/>
              <a:t>suge</a:t>
            </a:r>
            <a:endParaRPr lang="en-GB"/>
          </a:p>
        </p:txBody>
      </p:sp>
      <p:sp>
        <p:nvSpPr>
          <p:cNvPr id="5" name="TextBox 4">
            <a:extLst>
              <a:ext uri="{FF2B5EF4-FFF2-40B4-BE49-F238E27FC236}">
                <a16:creationId xmlns:a16="http://schemas.microsoft.com/office/drawing/2014/main" id="{AFD6B670-E1B1-4D44-B096-C2DE04851D1D}"/>
              </a:ext>
            </a:extLst>
          </p:cNvPr>
          <p:cNvSpPr txBox="1"/>
          <p:nvPr/>
        </p:nvSpPr>
        <p:spPr>
          <a:xfrm>
            <a:off x="3195961" y="2873214"/>
            <a:ext cx="6666496" cy="1200329"/>
          </a:xfrm>
          <a:prstGeom prst="rect">
            <a:avLst/>
          </a:prstGeom>
          <a:noFill/>
        </p:spPr>
        <p:txBody>
          <a:bodyPr wrap="square" rtlCol="0">
            <a:spAutoFit/>
          </a:bodyPr>
          <a:lstStyle/>
          <a:p>
            <a:r>
              <a:rPr lang="en-GB" sz="3600">
                <a:latin typeface="Modern Love" panose="04090805081005020601" pitchFamily="82" charset="0"/>
              </a:rPr>
              <a:t>Any suggestions/ hopes for Year 6?</a:t>
            </a:r>
          </a:p>
        </p:txBody>
      </p:sp>
    </p:spTree>
    <p:extLst>
      <p:ext uri="{BB962C8B-B14F-4D97-AF65-F5344CB8AC3E}">
        <p14:creationId xmlns:p14="http://schemas.microsoft.com/office/powerpoint/2010/main" val="7469396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EF4E2-0C31-45E9-8D88-50833D56ED4D}"/>
              </a:ext>
            </a:extLst>
          </p:cNvPr>
          <p:cNvSpPr>
            <a:spLocks noGrp="1"/>
          </p:cNvSpPr>
          <p:nvPr>
            <p:ph type="title"/>
          </p:nvPr>
        </p:nvSpPr>
        <p:spPr/>
        <p:txBody>
          <a:bodyPr/>
          <a:lstStyle/>
          <a:p>
            <a:r>
              <a:rPr lang="en-GB"/>
              <a:t>Sunset silhouettes of WW2</a:t>
            </a:r>
          </a:p>
        </p:txBody>
      </p:sp>
      <p:sp>
        <p:nvSpPr>
          <p:cNvPr id="3" name="Content Placeholder 2">
            <a:extLst>
              <a:ext uri="{FF2B5EF4-FFF2-40B4-BE49-F238E27FC236}">
                <a16:creationId xmlns:a16="http://schemas.microsoft.com/office/drawing/2014/main" id="{67F40C97-0384-4105-863B-369CD30DF5C2}"/>
              </a:ext>
            </a:extLst>
          </p:cNvPr>
          <p:cNvSpPr>
            <a:spLocks noGrp="1"/>
          </p:cNvSpPr>
          <p:nvPr>
            <p:ph idx="1"/>
          </p:nvPr>
        </p:nvSpPr>
        <p:spPr/>
        <p:txBody>
          <a:bodyPr/>
          <a:lstStyle/>
          <a:p>
            <a:r>
              <a:rPr lang="en-GB">
                <a:hlinkClick r:id="rId2"/>
              </a:rPr>
              <a:t>Daily Challenge #34 / Easy Art / Power Lines At Sunset Painting - video Dailymotion</a:t>
            </a:r>
            <a:endParaRPr lang="en-GB"/>
          </a:p>
        </p:txBody>
      </p:sp>
    </p:spTree>
    <p:extLst>
      <p:ext uri="{BB962C8B-B14F-4D97-AF65-F5344CB8AC3E}">
        <p14:creationId xmlns:p14="http://schemas.microsoft.com/office/powerpoint/2010/main" val="3452768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F1EEA6-1E14-43EF-96E4-A89B86A9B0DC}"/>
              </a:ext>
            </a:extLst>
          </p:cNvPr>
          <p:cNvPicPr>
            <a:picLocks noChangeAspect="1"/>
          </p:cNvPicPr>
          <p:nvPr/>
        </p:nvPicPr>
        <p:blipFill>
          <a:blip r:embed="rId2"/>
          <a:stretch>
            <a:fillRect/>
          </a:stretch>
        </p:blipFill>
        <p:spPr>
          <a:xfrm>
            <a:off x="0" y="0"/>
            <a:ext cx="2939024" cy="3802130"/>
          </a:xfrm>
          <a:prstGeom prst="rect">
            <a:avLst/>
          </a:prstGeom>
        </p:spPr>
      </p:pic>
      <p:pic>
        <p:nvPicPr>
          <p:cNvPr id="5" name="Picture 4">
            <a:extLst>
              <a:ext uri="{FF2B5EF4-FFF2-40B4-BE49-F238E27FC236}">
                <a16:creationId xmlns:a16="http://schemas.microsoft.com/office/drawing/2014/main" id="{514410F9-9BBA-4FF5-B5B0-55828537B6BB}"/>
              </a:ext>
            </a:extLst>
          </p:cNvPr>
          <p:cNvPicPr>
            <a:picLocks noChangeAspect="1"/>
          </p:cNvPicPr>
          <p:nvPr/>
        </p:nvPicPr>
        <p:blipFill>
          <a:blip r:embed="rId3"/>
          <a:stretch>
            <a:fillRect/>
          </a:stretch>
        </p:blipFill>
        <p:spPr>
          <a:xfrm>
            <a:off x="3239900" y="212352"/>
            <a:ext cx="2466975" cy="2990850"/>
          </a:xfrm>
          <a:prstGeom prst="rect">
            <a:avLst/>
          </a:prstGeom>
        </p:spPr>
      </p:pic>
      <p:pic>
        <p:nvPicPr>
          <p:cNvPr id="6" name="Picture 5">
            <a:extLst>
              <a:ext uri="{FF2B5EF4-FFF2-40B4-BE49-F238E27FC236}">
                <a16:creationId xmlns:a16="http://schemas.microsoft.com/office/drawing/2014/main" id="{D6D38795-6F93-423F-BE45-BF20BD433586}"/>
              </a:ext>
            </a:extLst>
          </p:cNvPr>
          <p:cNvPicPr>
            <a:picLocks noChangeAspect="1"/>
          </p:cNvPicPr>
          <p:nvPr/>
        </p:nvPicPr>
        <p:blipFill>
          <a:blip r:embed="rId4"/>
          <a:stretch>
            <a:fillRect/>
          </a:stretch>
        </p:blipFill>
        <p:spPr>
          <a:xfrm>
            <a:off x="6096000" y="106070"/>
            <a:ext cx="2150131" cy="3322930"/>
          </a:xfrm>
          <a:prstGeom prst="rect">
            <a:avLst/>
          </a:prstGeom>
        </p:spPr>
      </p:pic>
      <p:pic>
        <p:nvPicPr>
          <p:cNvPr id="1026" name="Picture 2" descr="British Soldier Silhouette Images ...">
            <a:extLst>
              <a:ext uri="{FF2B5EF4-FFF2-40B4-BE49-F238E27FC236}">
                <a16:creationId xmlns:a16="http://schemas.microsoft.com/office/drawing/2014/main" id="{1B9AB61A-7376-4CD6-90D4-194C738300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2535" y="106070"/>
            <a:ext cx="3693469" cy="24578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ar Horse Silhouette Cliparts, Stock ...">
            <a:extLst>
              <a:ext uri="{FF2B5EF4-FFF2-40B4-BE49-F238E27FC236}">
                <a16:creationId xmlns:a16="http://schemas.microsoft.com/office/drawing/2014/main" id="{9D15F54D-3861-4501-A764-3A0D3DD45E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897" y="3894042"/>
            <a:ext cx="2799230" cy="288789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War Horse Painting by Esoterica Art ...">
            <a:extLst>
              <a:ext uri="{FF2B5EF4-FFF2-40B4-BE49-F238E27FC236}">
                <a16:creationId xmlns:a16="http://schemas.microsoft.com/office/drawing/2014/main" id="{9647D2BE-4EF1-4B81-8809-EAA896241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61497" y="3429000"/>
            <a:ext cx="2264906" cy="321664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ww1-art-10 | Navan Educate Together N.S">
            <a:extLst>
              <a:ext uri="{FF2B5EF4-FFF2-40B4-BE49-F238E27FC236}">
                <a16:creationId xmlns:a16="http://schemas.microsoft.com/office/drawing/2014/main" id="{5C2E89A2-2380-4AB4-9797-202AF7C383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34075" y="3602972"/>
            <a:ext cx="2264906" cy="30237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ANZAC Day - The Last Post - Easy Peasy ...">
            <a:extLst>
              <a:ext uri="{FF2B5EF4-FFF2-40B4-BE49-F238E27FC236}">
                <a16:creationId xmlns:a16="http://schemas.microsoft.com/office/drawing/2014/main" id="{9343B12B-B792-47B9-BC8E-B18CD519B6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50089" y="3602972"/>
            <a:ext cx="2198594" cy="2935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696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49f3aa7-62c4-4c42-8657-387aaed9bde5" xsi:nil="true"/>
    <AppVersion xmlns="249f3aa7-62c4-4c42-8657-387aaed9bde5" xsi:nil="true"/>
    <LMS_Mappings xmlns="249f3aa7-62c4-4c42-8657-387aaed9bde5" xsi:nil="true"/>
    <IsNotebookLocked xmlns="249f3aa7-62c4-4c42-8657-387aaed9bde5" xsi:nil="true"/>
    <FolderType xmlns="249f3aa7-62c4-4c42-8657-387aaed9bde5" xsi:nil="true"/>
    <Owner xmlns="249f3aa7-62c4-4c42-8657-387aaed9bde5">
      <UserInfo>
        <DisplayName/>
        <AccountId xsi:nil="true"/>
        <AccountType/>
      </UserInfo>
    </Owner>
    <Teachers xmlns="249f3aa7-62c4-4c42-8657-387aaed9bde5">
      <UserInfo>
        <DisplayName/>
        <AccountId xsi:nil="true"/>
        <AccountType/>
      </UserInfo>
    </Teachers>
    <NotebookType xmlns="249f3aa7-62c4-4c42-8657-387aaed9bde5" xsi:nil="true"/>
    <Students xmlns="249f3aa7-62c4-4c42-8657-387aaed9bde5">
      <UserInfo>
        <DisplayName/>
        <AccountId xsi:nil="true"/>
        <AccountType/>
      </UserInfo>
    </Students>
    <Math_Settings xmlns="249f3aa7-62c4-4c42-8657-387aaed9bde5" xsi:nil="true"/>
    <Teams_Channel_Section_Location xmlns="249f3aa7-62c4-4c42-8657-387aaed9bde5" xsi:nil="true"/>
    <TeamsChannelId xmlns="249f3aa7-62c4-4c42-8657-387aaed9bde5" xsi:nil="true"/>
    <Templates xmlns="249f3aa7-62c4-4c42-8657-387aaed9bde5" xsi:nil="true"/>
    <Self_Registration_Enabled xmlns="249f3aa7-62c4-4c42-8657-387aaed9bde5" xsi:nil="true"/>
    <Is_Collaboration_Space_Locked xmlns="249f3aa7-62c4-4c42-8657-387aaed9bde5" xsi:nil="true"/>
    <Invited_Teachers xmlns="249f3aa7-62c4-4c42-8657-387aaed9bde5" xsi:nil="true"/>
    <Student_Groups xmlns="249f3aa7-62c4-4c42-8657-387aaed9bde5">
      <UserInfo>
        <DisplayName/>
        <AccountId xsi:nil="true"/>
        <AccountType/>
      </UserInfo>
    </Student_Groups>
    <DefaultSectionNames xmlns="249f3aa7-62c4-4c42-8657-387aaed9bde5" xsi:nil="true"/>
    <Invited_Students xmlns="249f3aa7-62c4-4c42-8657-387aaed9bde5" xsi:nil="true"/>
    <CultureName xmlns="249f3aa7-62c4-4c42-8657-387aaed9bde5" xsi:nil="true"/>
    <Distribution_Groups xmlns="249f3aa7-62c4-4c42-8657-387aaed9bde5" xsi:nil="true"/>
    <Has_Teacher_Only_SectionGroup xmlns="249f3aa7-62c4-4c42-8657-387aaed9bde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13568C172FA3A49ABF114FDEF609677" ma:contentTypeVersion="39" ma:contentTypeDescription="Create a new document." ma:contentTypeScope="" ma:versionID="f3d9bfb8a540f0302668637ce8ed2be8">
  <xsd:schema xmlns:xsd="http://www.w3.org/2001/XMLSchema" xmlns:xs="http://www.w3.org/2001/XMLSchema" xmlns:p="http://schemas.microsoft.com/office/2006/metadata/properties" xmlns:ns3="249f3aa7-62c4-4c42-8657-387aaed9bde5" xmlns:ns4="4dd190b4-2598-4890-90ff-4c76b85fd815" targetNamespace="http://schemas.microsoft.com/office/2006/metadata/properties" ma:root="true" ma:fieldsID="d45d96a99b91a5803eeb9412a881b639" ns3:_="" ns4:_="">
    <xsd:import namespace="249f3aa7-62c4-4c42-8657-387aaed9bde5"/>
    <xsd:import namespace="4dd190b4-2598-4890-90ff-4c76b85fd81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element ref="ns3:_activity"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49f3aa7-62c4-4c42-8657-387aaed9bd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NotebookType" ma:index="23" nillable="true" ma:displayName="Notebook Type" ma:internalName="NotebookType">
      <xsd:simpleType>
        <xsd:restriction base="dms:Text"/>
      </xsd:simpleType>
    </xsd:element>
    <xsd:element name="FolderType" ma:index="24" nillable="true" ma:displayName="Folder Type" ma:internalName="FolderType">
      <xsd:simpleType>
        <xsd:restriction base="dms:Text"/>
      </xsd:simpleType>
    </xsd:element>
    <xsd:element name="CultureName" ma:index="25" nillable="true" ma:displayName="Culture Name" ma:internalName="CultureName">
      <xsd:simpleType>
        <xsd:restriction base="dms:Text"/>
      </xsd:simpleType>
    </xsd:element>
    <xsd:element name="AppVersion" ma:index="26" nillable="true" ma:displayName="App Version" ma:internalName="AppVersion">
      <xsd:simpleType>
        <xsd:restriction base="dms:Text"/>
      </xsd:simpleType>
    </xsd:element>
    <xsd:element name="TeamsChannelId" ma:index="27" nillable="true" ma:displayName="Teams Channel Id" ma:internalName="TeamsChannelId">
      <xsd:simpleType>
        <xsd:restriction base="dms:Text"/>
      </xsd:simpleType>
    </xsd:element>
    <xsd:element name="Owner" ma:index="28"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9" nillable="true" ma:displayName="Math Settings" ma:internalName="Math_Settings">
      <xsd:simpleType>
        <xsd:restriction base="dms:Text"/>
      </xsd:simpleType>
    </xsd:element>
    <xsd:element name="DefaultSectionNames" ma:index="30" nillable="true" ma:displayName="Default Section Names" ma:internalName="DefaultSectionNames">
      <xsd:simpleType>
        <xsd:restriction base="dms:Note">
          <xsd:maxLength value="255"/>
        </xsd:restriction>
      </xsd:simpleType>
    </xsd:element>
    <xsd:element name="Templates" ma:index="31" nillable="true" ma:displayName="Templates" ma:internalName="Templates">
      <xsd:simpleType>
        <xsd:restriction base="dms:Note">
          <xsd:maxLength value="255"/>
        </xsd:restriction>
      </xsd:simpleType>
    </xsd:element>
    <xsd:element name="Teachers" ma:index="32"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3"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4"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5" nillable="true" ma:displayName="Distribution Groups" ma:internalName="Distribution_Groups">
      <xsd:simpleType>
        <xsd:restriction base="dms:Note">
          <xsd:maxLength value="255"/>
        </xsd:restriction>
      </xsd:simpleType>
    </xsd:element>
    <xsd:element name="LMS_Mappings" ma:index="36" nillable="true" ma:displayName="LMS Mappings" ma:internalName="LMS_Mappings">
      <xsd:simpleType>
        <xsd:restriction base="dms:Note">
          <xsd:maxLength value="255"/>
        </xsd:restriction>
      </xsd:simpleType>
    </xsd:element>
    <xsd:element name="Invited_Teachers" ma:index="37" nillable="true" ma:displayName="Invited Teachers" ma:internalName="Invited_Teachers">
      <xsd:simpleType>
        <xsd:restriction base="dms:Note">
          <xsd:maxLength value="255"/>
        </xsd:restriction>
      </xsd:simpleType>
    </xsd:element>
    <xsd:element name="Invited_Students" ma:index="38" nillable="true" ma:displayName="Invited Students" ma:internalName="Invited_Students">
      <xsd:simpleType>
        <xsd:restriction base="dms:Note">
          <xsd:maxLength value="255"/>
        </xsd:restriction>
      </xsd:simpleType>
    </xsd:element>
    <xsd:element name="Self_Registration_Enabled" ma:index="39" nillable="true" ma:displayName="Self Registration Enabled" ma:internalName="Self_Registration_Enabled">
      <xsd:simpleType>
        <xsd:restriction base="dms:Boolean"/>
      </xsd:simpleType>
    </xsd:element>
    <xsd:element name="Has_Teacher_Only_SectionGroup" ma:index="40" nillable="true" ma:displayName="Has Teacher Only SectionGroup" ma:internalName="Has_Teacher_Only_SectionGroup">
      <xsd:simpleType>
        <xsd:restriction base="dms:Boolean"/>
      </xsd:simpleType>
    </xsd:element>
    <xsd:element name="Is_Collaboration_Space_Locked" ma:index="41" nillable="true" ma:displayName="Is Collaboration Space Locked" ma:internalName="Is_Collaboration_Space_Locked">
      <xsd:simpleType>
        <xsd:restriction base="dms:Boolean"/>
      </xsd:simpleType>
    </xsd:element>
    <xsd:element name="IsNotebookLocked" ma:index="42" nillable="true" ma:displayName="Is Notebook Locked" ma:internalName="IsNotebookLocked">
      <xsd:simpleType>
        <xsd:restriction base="dms:Boolean"/>
      </xsd:simpleType>
    </xsd:element>
    <xsd:element name="Teams_Channel_Section_Location" ma:index="43" nillable="true" ma:displayName="Teams Channel Section Location" ma:internalName="Teams_Channel_Section_Location">
      <xsd:simpleType>
        <xsd:restriction base="dms:Text"/>
      </xsd:simple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SearchProperties" ma:index="4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dd190b4-2598-4890-90ff-4c76b85fd81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0450DF-ED65-46FF-88DF-1171735F363C}">
  <ds:schemaRefs>
    <ds:schemaRef ds:uri="http://purl.org/dc/elements/1.1/"/>
    <ds:schemaRef ds:uri="4dd190b4-2598-4890-90ff-4c76b85fd815"/>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http://schemas.openxmlformats.org/package/2006/metadata/core-properties"/>
    <ds:schemaRef ds:uri="249f3aa7-62c4-4c42-8657-387aaed9bde5"/>
    <ds:schemaRef ds:uri="http://www.w3.org/XML/1998/namespace"/>
  </ds:schemaRefs>
</ds:datastoreItem>
</file>

<file path=customXml/itemProps2.xml><?xml version="1.0" encoding="utf-8"?>
<ds:datastoreItem xmlns:ds="http://schemas.openxmlformats.org/officeDocument/2006/customXml" ds:itemID="{7980C304-9A1F-40A3-92E1-06F8F9524D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49f3aa7-62c4-4c42-8657-387aaed9bde5"/>
    <ds:schemaRef ds:uri="4dd190b4-2598-4890-90ff-4c76b85fd8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85B83D-37AD-4CC0-B400-744C922B03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1116</TotalTime>
  <Words>1225</Words>
  <Application>Microsoft Office PowerPoint</Application>
  <PresentationFormat>Widescreen</PresentationFormat>
  <Paragraphs>143</Paragraphs>
  <Slides>21</Slides>
  <Notes>1</Notes>
  <HiddenSlides>7</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Calibri</vt:lpstr>
      <vt:lpstr>Calibri Light</vt:lpstr>
      <vt:lpstr>Modern Love</vt:lpstr>
      <vt:lpstr>Twinkl Cursive Looped</vt:lpstr>
      <vt:lpstr>Office Theme</vt:lpstr>
      <vt:lpstr> Welcome to year 6  </vt:lpstr>
      <vt:lpstr>PowerPoint Presentation</vt:lpstr>
      <vt:lpstr>PowerPoint Presentation</vt:lpstr>
      <vt:lpstr>PowerPoint Presentation</vt:lpstr>
      <vt:lpstr>What we expect in Year 6</vt:lpstr>
      <vt:lpstr>The perks of Year 6 – earned privileges, not rights</vt:lpstr>
      <vt:lpstr>PowerPoint Presentation</vt:lpstr>
      <vt:lpstr>PowerPoint Presentation</vt:lpstr>
      <vt:lpstr>What are your hopes?  What are your worries?</vt:lpstr>
      <vt:lpstr>Our Class Prayer</vt:lpstr>
      <vt:lpstr>PowerPoint Presentation</vt:lpstr>
      <vt:lpstr>PowerPoint Presentation</vt:lpstr>
      <vt:lpstr>Letter to your future teachers</vt:lpstr>
      <vt:lpstr>PowerPoint Presentation</vt:lpstr>
      <vt:lpstr>PowerPoint Presentation</vt:lpstr>
      <vt:lpstr>What can I do to prepare this summer?</vt:lpstr>
      <vt:lpstr>PowerPoint Presentation</vt:lpstr>
      <vt:lpstr>PowerPoint Presentation</vt:lpstr>
      <vt:lpstr>PowerPoint Presentation</vt:lpstr>
      <vt:lpstr>Sunset silhouettes of WW2</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dc:title>
  <dc:creator>Jessica Russell</dc:creator>
  <cp:lastModifiedBy>Kirsty Flynn</cp:lastModifiedBy>
  <cp:revision>4</cp:revision>
  <cp:lastPrinted>2025-08-08T14:11:47Z</cp:lastPrinted>
  <dcterms:created xsi:type="dcterms:W3CDTF">2020-09-02T19:38:07Z</dcterms:created>
  <dcterms:modified xsi:type="dcterms:W3CDTF">2026-07-15T09:48:21Z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0x010100713568C172FA3A49ABF114FDEF609677</vt:lpwstr>
  </property>
</Properties>
</file>