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1"/>
  </p:notesMasterIdLst>
  <p:sldIdLst>
    <p:sldId id="259" r:id="rId5"/>
    <p:sldId id="260" r:id="rId6"/>
    <p:sldId id="263" r:id="rId7"/>
    <p:sldId id="264" r:id="rId8"/>
    <p:sldId id="269" r:id="rId9"/>
    <p:sldId id="270" r:id="rId1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EA9FB0-EC0E-4106-A01B-EC765F807D7A}" v="3" dt="2024-07-16T13:15:25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108" d="100"/>
          <a:sy n="108" d="100"/>
        </p:scale>
        <p:origin x="160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10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645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272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01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26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845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7E2708-7092-F24D-1E2A-A018874A58BD}"/>
              </a:ext>
            </a:extLst>
          </p:cNvPr>
          <p:cNvSpPr txBox="1"/>
          <p:nvPr/>
        </p:nvSpPr>
        <p:spPr>
          <a:xfrm>
            <a:off x="228599" y="1466168"/>
            <a:ext cx="944217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fruit is to the left of the pear?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36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drink is least popular?</a:t>
            </a:r>
          </a:p>
          <a:p>
            <a:pPr algn="l"/>
            <a:endParaRPr lang="en-GB" sz="6600" dirty="0">
              <a:latin typeface="Comic Sans MS" panose="030F0702030302020204" pitchFamily="66" charset="0"/>
            </a:endParaRPr>
          </a:p>
          <a:p>
            <a:pPr algn="l"/>
            <a:endParaRPr lang="en-GB" sz="40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What time is shown?</a:t>
            </a:r>
          </a:p>
          <a:p>
            <a:pPr algn="l"/>
            <a:endParaRPr lang="en-GB" dirty="0">
              <a:latin typeface="Comic Sans MS" panose="030F0702030302020204" pitchFamily="66" charset="0"/>
            </a:endParaRPr>
          </a:p>
          <a:p>
            <a:pPr algn="l"/>
            <a:endParaRPr lang="en-GB" sz="20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id="{16584844-E49C-9645-D7E5-DC64B56199E1}"/>
              </a:ext>
            </a:extLst>
          </p:cNvPr>
          <p:cNvSpPr/>
          <p:nvPr/>
        </p:nvSpPr>
        <p:spPr>
          <a:xfrm>
            <a:off x="8471440" y="1464509"/>
            <a:ext cx="1066225" cy="1066225"/>
          </a:xfrm>
          <a:prstGeom prst="octagon">
            <a:avLst/>
          </a:prstGeom>
          <a:solidFill>
            <a:srgbClr val="D2EDF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6FD04B-B5B6-1644-25CC-FD8097B07B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158" y="1993975"/>
            <a:ext cx="777013" cy="7462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38F4F7-A618-4814-54BA-42571F68A7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901" y="1855761"/>
            <a:ext cx="1009781" cy="1152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F2BC80-699E-1004-71B2-A0B1981204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590" y="1971109"/>
            <a:ext cx="635480" cy="792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00E81EB-06D3-9C00-B734-80208967F4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7805" y="3365475"/>
            <a:ext cx="3606265" cy="12568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4F3680-6453-5EEC-C2AE-58C2A1B88F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47" y="4267461"/>
            <a:ext cx="1642647" cy="1642647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EAF78C5-BE0A-1107-79EA-EF4658A26655}"/>
              </a:ext>
            </a:extLst>
          </p:cNvPr>
          <p:cNvCxnSpPr>
            <a:cxnSpLocks/>
          </p:cNvCxnSpPr>
          <p:nvPr/>
        </p:nvCxnSpPr>
        <p:spPr>
          <a:xfrm flipH="1">
            <a:off x="5617251" y="5083461"/>
            <a:ext cx="524219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876A04D-2BAD-D6FD-82CC-04480D4176AB}"/>
              </a:ext>
            </a:extLst>
          </p:cNvPr>
          <p:cNvCxnSpPr>
            <a:cxnSpLocks/>
          </p:cNvCxnSpPr>
          <p:nvPr/>
        </p:nvCxnSpPr>
        <p:spPr>
          <a:xfrm>
            <a:off x="6137612" y="5088784"/>
            <a:ext cx="226242" cy="29236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47959972-4175-69E4-E1D1-7A19B495DD61}"/>
              </a:ext>
            </a:extLst>
          </p:cNvPr>
          <p:cNvSpPr txBox="1"/>
          <p:nvPr/>
        </p:nvSpPr>
        <p:spPr>
          <a:xfrm>
            <a:off x="1168002" y="5909724"/>
            <a:ext cx="5205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Order 62, 87 and 78 from smallest to greatest.</a:t>
            </a:r>
          </a:p>
        </p:txBody>
      </p:sp>
    </p:spTree>
    <p:extLst>
      <p:ext uri="{BB962C8B-B14F-4D97-AF65-F5344CB8AC3E}">
        <p14:creationId xmlns:p14="http://schemas.microsoft.com/office/powerpoint/2010/main" val="237696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E89EF9-CD68-D963-3278-640DACF1E931}"/>
              </a:ext>
            </a:extLst>
          </p:cNvPr>
          <p:cNvSpPr txBox="1"/>
          <p:nvPr/>
        </p:nvSpPr>
        <p:spPr>
          <a:xfrm>
            <a:off x="228599" y="1466168"/>
            <a:ext cx="944217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fruit is to the left of the pear?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36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drink is least popular?</a:t>
            </a:r>
          </a:p>
          <a:p>
            <a:pPr algn="l"/>
            <a:endParaRPr lang="en-GB" sz="6600" dirty="0">
              <a:latin typeface="Comic Sans MS" panose="030F0702030302020204" pitchFamily="66" charset="0"/>
            </a:endParaRPr>
          </a:p>
          <a:p>
            <a:pPr algn="l"/>
            <a:endParaRPr lang="en-GB" sz="40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What time is shown?</a:t>
            </a:r>
          </a:p>
          <a:p>
            <a:pPr algn="l"/>
            <a:endParaRPr lang="en-GB" dirty="0">
              <a:latin typeface="Comic Sans MS" panose="030F0702030302020204" pitchFamily="66" charset="0"/>
            </a:endParaRPr>
          </a:p>
          <a:p>
            <a:pPr algn="l"/>
            <a:endParaRPr lang="en-GB" sz="20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D97C33-9327-FE57-562D-30A4E78087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158" y="1993975"/>
            <a:ext cx="777013" cy="7462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F3B8A3-9240-B6A4-7416-26979C1674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901" y="1855761"/>
            <a:ext cx="1009781" cy="1152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1E889F-B66E-6D9D-912A-9DF170AB14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590" y="1971109"/>
            <a:ext cx="635480" cy="792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C98DC44-1FE8-91CD-7F55-23D2987EC78D}"/>
              </a:ext>
            </a:extLst>
          </p:cNvPr>
          <p:cNvSpPr/>
          <p:nvPr/>
        </p:nvSpPr>
        <p:spPr>
          <a:xfrm>
            <a:off x="3325902" y="2035761"/>
            <a:ext cx="962688" cy="74643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817B78-F40C-4EB8-B445-94CD840C6B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7805" y="3365475"/>
            <a:ext cx="3606265" cy="12568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29F9D5-8705-6A5A-8851-7905D199461F}"/>
              </a:ext>
            </a:extLst>
          </p:cNvPr>
          <p:cNvSpPr txBox="1"/>
          <p:nvPr/>
        </p:nvSpPr>
        <p:spPr>
          <a:xfrm>
            <a:off x="6166968" y="2877670"/>
            <a:ext cx="189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Milk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F8B16F-B2BB-1A1C-95CD-2322E40DD7BE}"/>
              </a:ext>
            </a:extLst>
          </p:cNvPr>
          <p:cNvSpPr txBox="1"/>
          <p:nvPr/>
        </p:nvSpPr>
        <p:spPr>
          <a:xfrm>
            <a:off x="7116279" y="4908326"/>
            <a:ext cx="2378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Quarter to 5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C8B454-55D4-E96F-31EA-14F5559595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47" y="4267461"/>
            <a:ext cx="1642647" cy="1642647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2F70439-0D9C-6475-FA36-5EE915905464}"/>
              </a:ext>
            </a:extLst>
          </p:cNvPr>
          <p:cNvCxnSpPr>
            <a:cxnSpLocks/>
          </p:cNvCxnSpPr>
          <p:nvPr/>
        </p:nvCxnSpPr>
        <p:spPr>
          <a:xfrm flipH="1">
            <a:off x="5617251" y="5083461"/>
            <a:ext cx="524219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ECDE49A-614C-D1A2-53F3-692124B94F7B}"/>
              </a:ext>
            </a:extLst>
          </p:cNvPr>
          <p:cNvCxnSpPr>
            <a:cxnSpLocks/>
          </p:cNvCxnSpPr>
          <p:nvPr/>
        </p:nvCxnSpPr>
        <p:spPr>
          <a:xfrm>
            <a:off x="6137612" y="5088784"/>
            <a:ext cx="226242" cy="29236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BE73D91D-4775-3DDE-C0D3-64D183A5E321}"/>
              </a:ext>
            </a:extLst>
          </p:cNvPr>
          <p:cNvSpPr txBox="1"/>
          <p:nvPr/>
        </p:nvSpPr>
        <p:spPr>
          <a:xfrm>
            <a:off x="6078636" y="6159704"/>
            <a:ext cx="2492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62,  78,  87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824AE9C-76A3-AC93-6E9F-0FA3FEF02E45}"/>
              </a:ext>
            </a:extLst>
          </p:cNvPr>
          <p:cNvSpPr txBox="1"/>
          <p:nvPr/>
        </p:nvSpPr>
        <p:spPr>
          <a:xfrm>
            <a:off x="1168002" y="5909724"/>
            <a:ext cx="52050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Order 62, 87 and 78 from smallest to greatest.</a:t>
            </a:r>
          </a:p>
        </p:txBody>
      </p:sp>
      <p:sp>
        <p:nvSpPr>
          <p:cNvPr id="20" name="Octagon 19">
            <a:extLst>
              <a:ext uri="{FF2B5EF4-FFF2-40B4-BE49-F238E27FC236}">
                <a16:creationId xmlns:a16="http://schemas.microsoft.com/office/drawing/2014/main" id="{0B4840AC-A1E5-B7C5-8EEB-10ED82848EB6}"/>
              </a:ext>
            </a:extLst>
          </p:cNvPr>
          <p:cNvSpPr/>
          <p:nvPr/>
        </p:nvSpPr>
        <p:spPr>
          <a:xfrm>
            <a:off x="8471440" y="1464509"/>
            <a:ext cx="1066225" cy="1066225"/>
          </a:xfrm>
          <a:prstGeom prst="octagon">
            <a:avLst/>
          </a:prstGeom>
          <a:solidFill>
            <a:srgbClr val="D2EDF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27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206BD15-9E0C-FBC6-A646-29F43595AED8}"/>
                  </a:ext>
                </a:extLst>
              </p:cNvPr>
              <p:cNvSpPr txBox="1"/>
              <p:nvPr/>
            </p:nvSpPr>
            <p:spPr>
              <a:xfrm>
                <a:off x="228600" y="1466168"/>
                <a:ext cx="7673546" cy="5232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</a:p>
              <a:p>
                <a:pPr algn="l"/>
                <a:endParaRPr lang="en-GB" sz="5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If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   then          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time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		What is 10 more than             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206BD15-9E0C-FBC6-A646-29F43595AE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8"/>
                <a:ext cx="7673546" cy="5232202"/>
              </a:xfrm>
              <a:prstGeom prst="rect">
                <a:avLst/>
              </a:prstGeom>
              <a:blipFill>
                <a:blip r:embed="rId3"/>
                <a:stretch>
                  <a:fillRect l="-1669" t="-12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7D56D9B9-6D79-C458-2AAE-5F6104DAE475}"/>
              </a:ext>
            </a:extLst>
          </p:cNvPr>
          <p:cNvSpPr/>
          <p:nvPr/>
        </p:nvSpPr>
        <p:spPr>
          <a:xfrm>
            <a:off x="8403354" y="1441975"/>
            <a:ext cx="1125325" cy="1125325"/>
          </a:xfrm>
          <a:prstGeom prst="triangle">
            <a:avLst/>
          </a:prstGeom>
          <a:solidFill>
            <a:srgbClr val="D2EDF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6B0BA23-1A58-75BF-F948-0563F41774DD}"/>
              </a:ext>
            </a:extLst>
          </p:cNvPr>
          <p:cNvSpPr/>
          <p:nvPr/>
        </p:nvSpPr>
        <p:spPr>
          <a:xfrm>
            <a:off x="1982739" y="3236055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D265758-7457-9937-EE77-F0C96AD00940}"/>
              </a:ext>
            </a:extLst>
          </p:cNvPr>
          <p:cNvSpPr/>
          <p:nvPr/>
        </p:nvSpPr>
        <p:spPr>
          <a:xfrm>
            <a:off x="4618575" y="3236055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3862D97-78DC-337D-A4B3-5BE1BA060CAB}"/>
              </a:ext>
            </a:extLst>
          </p:cNvPr>
          <p:cNvSpPr/>
          <p:nvPr/>
        </p:nvSpPr>
        <p:spPr>
          <a:xfrm>
            <a:off x="5017798" y="3236055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52FCC90-010E-8E21-A02C-5D29A79677E6}"/>
              </a:ext>
            </a:extLst>
          </p:cNvPr>
          <p:cNvSpPr/>
          <p:nvPr/>
        </p:nvSpPr>
        <p:spPr>
          <a:xfrm>
            <a:off x="5417021" y="3236055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71AA244-5C40-E798-3C8E-BF8CA0306D56}"/>
              </a:ext>
            </a:extLst>
          </p:cNvPr>
          <p:cNvSpPr/>
          <p:nvPr/>
        </p:nvSpPr>
        <p:spPr>
          <a:xfrm>
            <a:off x="5816246" y="3236055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04F309-A240-D773-5D8A-FAD4C4CE8395}"/>
              </a:ext>
            </a:extLst>
          </p:cNvPr>
          <p:cNvSpPr/>
          <p:nvPr/>
        </p:nvSpPr>
        <p:spPr>
          <a:xfrm>
            <a:off x="6649937" y="3088563"/>
            <a:ext cx="701931" cy="601787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716C64C-E857-E7B5-C9AA-F18B8E9AB739}"/>
              </a:ext>
            </a:extLst>
          </p:cNvPr>
          <p:cNvSpPr/>
          <p:nvPr/>
        </p:nvSpPr>
        <p:spPr>
          <a:xfrm>
            <a:off x="5961486" y="3165348"/>
            <a:ext cx="255422" cy="4103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067D1C2-7641-AF25-6A44-3A38A742F5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781" y="3789748"/>
            <a:ext cx="1642647" cy="1642647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2A0099E-F26C-DEC4-EAF9-4D9DB0F43937}"/>
              </a:ext>
            </a:extLst>
          </p:cNvPr>
          <p:cNvCxnSpPr>
            <a:cxnSpLocks/>
          </p:cNvCxnSpPr>
          <p:nvPr/>
        </p:nvCxnSpPr>
        <p:spPr>
          <a:xfrm flipH="1">
            <a:off x="5347855" y="4604632"/>
            <a:ext cx="297391" cy="4775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705B6D6E-FEBA-1677-8D02-29FF7455168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143"/>
          <a:stretch/>
        </p:blipFill>
        <p:spPr>
          <a:xfrm>
            <a:off x="5291612" y="1281340"/>
            <a:ext cx="1647992" cy="151743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4AEE507-0D73-7BA8-A319-52DCE14BF314}"/>
              </a:ext>
            </a:extLst>
          </p:cNvPr>
          <p:cNvSpPr txBox="1"/>
          <p:nvPr/>
        </p:nvSpPr>
        <p:spPr>
          <a:xfrm>
            <a:off x="1173370" y="1441975"/>
            <a:ext cx="4121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counter has moved 2 squares ______ and 1 square ______ 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7CCDA9A-83D1-E02F-8143-9D85287771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flipV="1">
            <a:off x="5859794" y="5537357"/>
            <a:ext cx="312366" cy="3586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E529086-C441-2093-7B46-E3ECEAA1BEB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4848708" y="5422593"/>
            <a:ext cx="427294" cy="120496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5C4EA85-7DE3-82D4-E00E-890ADAB488F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5077117" y="5422593"/>
            <a:ext cx="427294" cy="120496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8C5F50-1F6B-1103-D6C8-2AAE48593E1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5533936" y="5422593"/>
            <a:ext cx="427294" cy="120496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6569103-48E5-8630-A037-EE96136C4A2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5305526" y="5422593"/>
            <a:ext cx="427294" cy="12049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ABBE003-D961-8B5C-DC4F-4A6D7811FE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flipV="1">
            <a:off x="5859794" y="5779084"/>
            <a:ext cx="312366" cy="35864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5F7A4A4-9B12-9380-B87C-54C0D47BC2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flipV="1">
            <a:off x="5859794" y="6020811"/>
            <a:ext cx="312366" cy="358642"/>
          </a:xfrm>
          <a:prstGeom prst="rect">
            <a:avLst/>
          </a:prstGeom>
        </p:spPr>
      </p:pic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69BFACF-478B-4E9A-C32E-C9C1BF5527ED}"/>
              </a:ext>
            </a:extLst>
          </p:cNvPr>
          <p:cNvCxnSpPr>
            <a:cxnSpLocks/>
          </p:cNvCxnSpPr>
          <p:nvPr/>
        </p:nvCxnSpPr>
        <p:spPr>
          <a:xfrm flipH="1" flipV="1">
            <a:off x="5248102" y="4364214"/>
            <a:ext cx="394563" cy="24797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2155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E534B77-C745-D218-1EB2-130D1E05BFA2}"/>
                  </a:ext>
                </a:extLst>
              </p:cNvPr>
              <p:cNvSpPr txBox="1"/>
              <p:nvPr/>
            </p:nvSpPr>
            <p:spPr>
              <a:xfrm>
                <a:off x="228600" y="1466165"/>
                <a:ext cx="7673546" cy="5232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</a:p>
              <a:p>
                <a:pPr algn="l"/>
                <a:endParaRPr lang="en-GB" sz="5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If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   then          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time is shown?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		What is 10 more than             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E534B77-C745-D218-1EB2-130D1E05BF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5"/>
                <a:ext cx="7673546" cy="5232202"/>
              </a:xfrm>
              <a:prstGeom prst="rect">
                <a:avLst/>
              </a:prstGeom>
              <a:blipFill>
                <a:blip r:embed="rId3"/>
                <a:stretch>
                  <a:fillRect l="-1669" t="-12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>
            <a:extLst>
              <a:ext uri="{FF2B5EF4-FFF2-40B4-BE49-F238E27FC236}">
                <a16:creationId xmlns:a16="http://schemas.microsoft.com/office/drawing/2014/main" id="{DFDFBEF6-E338-5CA4-6646-451F113013BA}"/>
              </a:ext>
            </a:extLst>
          </p:cNvPr>
          <p:cNvSpPr/>
          <p:nvPr/>
        </p:nvSpPr>
        <p:spPr>
          <a:xfrm>
            <a:off x="1982739" y="3236052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3FFB7FD-F1FE-3225-77A4-ABF5AFEEF472}"/>
              </a:ext>
            </a:extLst>
          </p:cNvPr>
          <p:cNvSpPr/>
          <p:nvPr/>
        </p:nvSpPr>
        <p:spPr>
          <a:xfrm>
            <a:off x="4618575" y="3236052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7A6F702-31C0-39C7-193A-5C98D197CEE0}"/>
              </a:ext>
            </a:extLst>
          </p:cNvPr>
          <p:cNvSpPr/>
          <p:nvPr/>
        </p:nvSpPr>
        <p:spPr>
          <a:xfrm>
            <a:off x="5017798" y="3236052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CC5BA11-1883-BE14-D83A-935BD30D7B2C}"/>
              </a:ext>
            </a:extLst>
          </p:cNvPr>
          <p:cNvSpPr/>
          <p:nvPr/>
        </p:nvSpPr>
        <p:spPr>
          <a:xfrm>
            <a:off x="5417021" y="3236052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8920E5E-82C1-AE9B-7D02-C291281376EE}"/>
              </a:ext>
            </a:extLst>
          </p:cNvPr>
          <p:cNvSpPr/>
          <p:nvPr/>
        </p:nvSpPr>
        <p:spPr>
          <a:xfrm>
            <a:off x="5816246" y="3236052"/>
            <a:ext cx="306805" cy="30680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EFAA83-66DE-B4D8-854E-15F366EDD2BB}"/>
              </a:ext>
            </a:extLst>
          </p:cNvPr>
          <p:cNvSpPr/>
          <p:nvPr/>
        </p:nvSpPr>
        <p:spPr>
          <a:xfrm>
            <a:off x="6649937" y="3088560"/>
            <a:ext cx="701931" cy="601787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EDA006-37E8-1069-B3DE-11B1E47CDD51}"/>
              </a:ext>
            </a:extLst>
          </p:cNvPr>
          <p:cNvSpPr txBox="1"/>
          <p:nvPr/>
        </p:nvSpPr>
        <p:spPr>
          <a:xfrm>
            <a:off x="6657008" y="3137706"/>
            <a:ext cx="701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3B46CDE-0C2D-1DAB-7CF4-0408A6E87B8D}"/>
              </a:ext>
            </a:extLst>
          </p:cNvPr>
          <p:cNvSpPr/>
          <p:nvPr/>
        </p:nvSpPr>
        <p:spPr>
          <a:xfrm>
            <a:off x="5961486" y="3165345"/>
            <a:ext cx="255422" cy="4103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7355D0A-4760-5F4D-522A-8EE1FADF05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781" y="3789745"/>
            <a:ext cx="1642647" cy="1642647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11D84EF-F55D-416C-629F-1C1027B17B2C}"/>
              </a:ext>
            </a:extLst>
          </p:cNvPr>
          <p:cNvCxnSpPr>
            <a:cxnSpLocks/>
          </p:cNvCxnSpPr>
          <p:nvPr/>
        </p:nvCxnSpPr>
        <p:spPr>
          <a:xfrm flipH="1">
            <a:off x="5347855" y="4604629"/>
            <a:ext cx="297391" cy="4775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EA24BE4-5184-A687-533B-AE12EAEE4E57}"/>
              </a:ext>
            </a:extLst>
          </p:cNvPr>
          <p:cNvSpPr txBox="1"/>
          <p:nvPr/>
        </p:nvSpPr>
        <p:spPr>
          <a:xfrm>
            <a:off x="1177618" y="4859002"/>
            <a:ext cx="3183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 minutes to 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C9EDBCB-77C2-5372-1262-9A8907A815F6}"/>
              </a:ext>
            </a:extLst>
          </p:cNvPr>
          <p:cNvSpPr txBox="1"/>
          <p:nvPr/>
        </p:nvSpPr>
        <p:spPr>
          <a:xfrm>
            <a:off x="1203436" y="6129748"/>
            <a:ext cx="701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53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CE73414-AE8E-1451-19DF-DDC535D122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143"/>
          <a:stretch/>
        </p:blipFill>
        <p:spPr>
          <a:xfrm>
            <a:off x="5291612" y="1281337"/>
            <a:ext cx="1647992" cy="151743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4855F57-ACA8-045B-0DC0-95AF2E4FEB76}"/>
              </a:ext>
            </a:extLst>
          </p:cNvPr>
          <p:cNvSpPr txBox="1"/>
          <p:nvPr/>
        </p:nvSpPr>
        <p:spPr>
          <a:xfrm>
            <a:off x="1173370" y="1441972"/>
            <a:ext cx="4121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counter has moved 2 squares ______ and 1 square ______ 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403F4A3-C544-87A0-45B1-1A30D4B58F05}"/>
              </a:ext>
            </a:extLst>
          </p:cNvPr>
          <p:cNvSpPr txBox="1"/>
          <p:nvPr/>
        </p:nvSpPr>
        <p:spPr>
          <a:xfrm>
            <a:off x="2964888" y="1853914"/>
            <a:ext cx="1337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8637216-0D84-511F-E6EE-0DD08C4D927F}"/>
              </a:ext>
            </a:extLst>
          </p:cNvPr>
          <p:cNvSpPr txBox="1"/>
          <p:nvPr/>
        </p:nvSpPr>
        <p:spPr>
          <a:xfrm>
            <a:off x="2726472" y="2283947"/>
            <a:ext cx="1337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up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E6B6946-9FD1-3291-1F53-D35487F27F7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flipV="1">
            <a:off x="5859794" y="5537354"/>
            <a:ext cx="312366" cy="35864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4EC50EF-0798-4368-0A2C-B81FC6EF486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4848708" y="5422590"/>
            <a:ext cx="427294" cy="120496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8E23336-FEBB-CB62-F54F-56FDED810E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5077117" y="5422590"/>
            <a:ext cx="427294" cy="12049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DDBA503-80A7-2ACF-8172-FAB95286510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5533936" y="5422590"/>
            <a:ext cx="427294" cy="120496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D0A4D30-3A10-12FA-320A-4D94CBDBB12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 flipV="1">
            <a:off x="5305526" y="5422590"/>
            <a:ext cx="427294" cy="12049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0FB199D-E88F-4C00-EB78-E6A0EF16080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flipV="1">
            <a:off x="5859794" y="5779081"/>
            <a:ext cx="312366" cy="35864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B4DF79C-AB54-D619-1390-8E039F802A7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flipV="1">
            <a:off x="5859794" y="6020808"/>
            <a:ext cx="312366" cy="358642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0F6F2E9-0E4E-22D5-5601-2A8461C40FD5}"/>
              </a:ext>
            </a:extLst>
          </p:cNvPr>
          <p:cNvCxnSpPr>
            <a:cxnSpLocks/>
          </p:cNvCxnSpPr>
          <p:nvPr/>
        </p:nvCxnSpPr>
        <p:spPr>
          <a:xfrm flipH="1" flipV="1">
            <a:off x="5248102" y="4364211"/>
            <a:ext cx="394563" cy="24797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C7008628-9353-3824-2B4D-10F1E28B7EC0}"/>
              </a:ext>
            </a:extLst>
          </p:cNvPr>
          <p:cNvSpPr/>
          <p:nvPr/>
        </p:nvSpPr>
        <p:spPr>
          <a:xfrm>
            <a:off x="8403354" y="1441975"/>
            <a:ext cx="1125325" cy="1125325"/>
          </a:xfrm>
          <a:prstGeom prst="triangle">
            <a:avLst/>
          </a:prstGeom>
          <a:solidFill>
            <a:srgbClr val="D2EDF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6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19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AC09FA9-90F6-F386-5B97-0D9BD7B7363E}"/>
                  </a:ext>
                </a:extLst>
              </p:cNvPr>
              <p:cNvSpPr txBox="1"/>
              <p:nvPr/>
            </p:nvSpPr>
            <p:spPr>
              <a:xfrm>
                <a:off x="228599" y="1466168"/>
                <a:ext cx="8891338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The car has completed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a ______ turn.</a:t>
                </a:r>
              </a:p>
              <a:p>
                <a:pPr algn="l"/>
                <a:endParaRPr lang="en-GB" sz="5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The counter has moved       squares left        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and       squares down. </a:t>
                </a:r>
                <a:endParaRPr lang="en-GB" sz="4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How many hours are in one day?</a:t>
                </a: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    45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AC09FA9-90F6-F386-5B97-0D9BD7B736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6168"/>
                <a:ext cx="8891338" cy="5355312"/>
              </a:xfrm>
              <a:prstGeom prst="rect">
                <a:avLst/>
              </a:prstGeom>
              <a:blipFill>
                <a:blip r:embed="rId3"/>
                <a:stretch>
                  <a:fillRect l="-1371" t="-12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F1C0E589-EDE0-C5FC-D565-54831A4BB3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3769" y="2781642"/>
            <a:ext cx="1627637" cy="176567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DEDF3EC-478F-1463-F0A1-1814D34B8769}"/>
              </a:ext>
            </a:extLst>
          </p:cNvPr>
          <p:cNvSpPr/>
          <p:nvPr/>
        </p:nvSpPr>
        <p:spPr>
          <a:xfrm>
            <a:off x="5207688" y="3136030"/>
            <a:ext cx="485209" cy="551635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3D0CBD-0EA9-AA82-C1BA-34CC0D06FB6C}"/>
              </a:ext>
            </a:extLst>
          </p:cNvPr>
          <p:cNvSpPr/>
          <p:nvPr/>
        </p:nvSpPr>
        <p:spPr>
          <a:xfrm>
            <a:off x="1976719" y="3564305"/>
            <a:ext cx="485209" cy="551635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2B649B9-6AB6-1ADD-DF8E-71FC0E7A4A19}"/>
              </a:ext>
            </a:extLst>
          </p:cNvPr>
          <p:cNvSpPr/>
          <p:nvPr/>
        </p:nvSpPr>
        <p:spPr>
          <a:xfrm>
            <a:off x="2932405" y="5782983"/>
            <a:ext cx="701931" cy="601787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3D06054A-0505-1B8C-C3C1-8787114313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4452" y="1150881"/>
            <a:ext cx="1423897" cy="142389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12B841A-BD58-B313-675E-428876D6D7CD}"/>
              </a:ext>
            </a:extLst>
          </p:cNvPr>
          <p:cNvGrpSpPr/>
          <p:nvPr/>
        </p:nvGrpSpPr>
        <p:grpSpPr>
          <a:xfrm>
            <a:off x="5313272" y="1485973"/>
            <a:ext cx="1839256" cy="982999"/>
            <a:chOff x="4102610" y="1901704"/>
            <a:chExt cx="1839256" cy="982999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D799FE72-63ED-DF96-D76D-5EAA11B95BEF}"/>
                </a:ext>
              </a:extLst>
            </p:cNvPr>
            <p:cNvCxnSpPr/>
            <p:nvPr/>
          </p:nvCxnSpPr>
          <p:spPr>
            <a:xfrm>
              <a:off x="4714221" y="2393203"/>
              <a:ext cx="641444" cy="0"/>
            </a:xfrm>
            <a:prstGeom prst="straightConnector1">
              <a:avLst/>
            </a:prstGeom>
            <a:ln w="19050">
              <a:solidFill>
                <a:srgbClr val="5ABDB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 descr="C:\Users\USER\AppData\Local\Microsoft\Windows\Temporary Internet Files\Content.IE5\NH9OBGIO\large-sports-car-166.6-15508[1].gif">
              <a:extLst>
                <a:ext uri="{FF2B5EF4-FFF2-40B4-BE49-F238E27FC236}">
                  <a16:creationId xmlns:a16="http://schemas.microsoft.com/office/drawing/2014/main" id="{DF256724-99D4-6595-A982-5042BA9E706B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844021" y="2160295"/>
              <a:ext cx="982997" cy="4658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Picture 14" descr="C:\Users\USER\AppData\Local\Microsoft\Windows\Temporary Internet Files\Content.IE5\NH9OBGIO\large-sports-car-166.6-15508[1].gif">
              <a:extLst>
                <a:ext uri="{FF2B5EF4-FFF2-40B4-BE49-F238E27FC236}">
                  <a16:creationId xmlns:a16="http://schemas.microsoft.com/office/drawing/2014/main" id="{146EBD53-764D-7A57-812E-BE7BC8F45DB3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V="1">
              <a:off x="5217458" y="2160293"/>
              <a:ext cx="982997" cy="465819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783229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E4C2D9D-E332-6281-0675-911990BE759B}"/>
                  </a:ext>
                </a:extLst>
              </p:cNvPr>
              <p:cNvSpPr txBox="1"/>
              <p:nvPr/>
            </p:nvSpPr>
            <p:spPr>
              <a:xfrm>
                <a:off x="228599" y="1466168"/>
                <a:ext cx="8891338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The car has completed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a ______ turn.</a:t>
                </a:r>
              </a:p>
              <a:p>
                <a:pPr algn="l"/>
                <a:endParaRPr lang="en-GB" sz="5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The counter has moved       squares left        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and       squares down. </a:t>
                </a:r>
                <a:endParaRPr lang="en-GB" sz="4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How many hours are in one day?</a:t>
                </a: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    45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E4C2D9D-E332-6281-0675-911990BE7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466168"/>
                <a:ext cx="8891338" cy="5355312"/>
              </a:xfrm>
              <a:prstGeom prst="rect">
                <a:avLst/>
              </a:prstGeom>
              <a:blipFill>
                <a:blip r:embed="rId3"/>
                <a:stretch>
                  <a:fillRect l="-1371" t="-12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A30665EF-FAAF-196F-348F-EC7DC047BC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3769" y="2781642"/>
            <a:ext cx="1627637" cy="17656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9F3E3A-EA40-2AC1-DBD4-5F9E15E61419}"/>
              </a:ext>
            </a:extLst>
          </p:cNvPr>
          <p:cNvSpPr txBox="1"/>
          <p:nvPr/>
        </p:nvSpPr>
        <p:spPr>
          <a:xfrm>
            <a:off x="1524000" y="1872067"/>
            <a:ext cx="139064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half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91E2A6E-143D-E641-244F-D55F59799350}"/>
              </a:ext>
            </a:extLst>
          </p:cNvPr>
          <p:cNvSpPr/>
          <p:nvPr/>
        </p:nvSpPr>
        <p:spPr>
          <a:xfrm>
            <a:off x="5207688" y="3136030"/>
            <a:ext cx="485209" cy="551635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45A5D5-B508-C55D-5B51-3F74E279508D}"/>
              </a:ext>
            </a:extLst>
          </p:cNvPr>
          <p:cNvSpPr txBox="1"/>
          <p:nvPr/>
        </p:nvSpPr>
        <p:spPr>
          <a:xfrm>
            <a:off x="1897606" y="3574964"/>
            <a:ext cx="643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CFB40C-8A2A-4A4B-A056-BCA71613A7DB}"/>
              </a:ext>
            </a:extLst>
          </p:cNvPr>
          <p:cNvSpPr txBox="1"/>
          <p:nvPr/>
        </p:nvSpPr>
        <p:spPr>
          <a:xfrm>
            <a:off x="5135657" y="3149131"/>
            <a:ext cx="643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3E84F2-3DBF-AAEF-9AE8-65FB842DE20A}"/>
              </a:ext>
            </a:extLst>
          </p:cNvPr>
          <p:cNvSpPr/>
          <p:nvPr/>
        </p:nvSpPr>
        <p:spPr>
          <a:xfrm>
            <a:off x="1976719" y="3564305"/>
            <a:ext cx="485209" cy="551635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2923632-6F2D-3841-9A31-A80630AB985B}"/>
              </a:ext>
            </a:extLst>
          </p:cNvPr>
          <p:cNvSpPr txBox="1"/>
          <p:nvPr/>
        </p:nvSpPr>
        <p:spPr>
          <a:xfrm>
            <a:off x="6566327" y="4869953"/>
            <a:ext cx="2047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24 hours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996A3D2-E27B-A0A3-1B5C-0E34F1B808AF}"/>
              </a:ext>
            </a:extLst>
          </p:cNvPr>
          <p:cNvSpPr/>
          <p:nvPr/>
        </p:nvSpPr>
        <p:spPr>
          <a:xfrm>
            <a:off x="2932405" y="5782983"/>
            <a:ext cx="701931" cy="601787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CA846D-FBD5-2D34-A530-8DC0EDE40AFC}"/>
              </a:ext>
            </a:extLst>
          </p:cNvPr>
          <p:cNvSpPr txBox="1"/>
          <p:nvPr/>
        </p:nvSpPr>
        <p:spPr>
          <a:xfrm>
            <a:off x="2939476" y="5832129"/>
            <a:ext cx="701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27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90B2D8F-A4C2-646A-5DFB-9D0C4D95E601}"/>
              </a:ext>
            </a:extLst>
          </p:cNvPr>
          <p:cNvGrpSpPr/>
          <p:nvPr/>
        </p:nvGrpSpPr>
        <p:grpSpPr>
          <a:xfrm>
            <a:off x="5313272" y="1485973"/>
            <a:ext cx="1839256" cy="982999"/>
            <a:chOff x="4102610" y="1901704"/>
            <a:chExt cx="1839256" cy="982999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92531286-1A6B-9FA6-B5EE-3C59884E0156}"/>
                </a:ext>
              </a:extLst>
            </p:cNvPr>
            <p:cNvCxnSpPr/>
            <p:nvPr/>
          </p:nvCxnSpPr>
          <p:spPr>
            <a:xfrm>
              <a:off x="4714221" y="2393203"/>
              <a:ext cx="641444" cy="0"/>
            </a:xfrm>
            <a:prstGeom prst="straightConnector1">
              <a:avLst/>
            </a:prstGeom>
            <a:ln w="19050">
              <a:solidFill>
                <a:srgbClr val="5ABDB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9" name="Picture 18" descr="C:\Users\USER\AppData\Local\Microsoft\Windows\Temporary Internet Files\Content.IE5\NH9OBGIO\large-sports-car-166.6-15508[1].gif">
              <a:extLst>
                <a:ext uri="{FF2B5EF4-FFF2-40B4-BE49-F238E27FC236}">
                  <a16:creationId xmlns:a16="http://schemas.microsoft.com/office/drawing/2014/main" id="{570FA856-EEDA-86F1-3A37-0F90559E2C24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844021" y="2160295"/>
              <a:ext cx="982997" cy="4658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Picture 19" descr="C:\Users\USER\AppData\Local\Microsoft\Windows\Temporary Internet Files\Content.IE5\NH9OBGIO\large-sports-car-166.6-15508[1].gif">
              <a:extLst>
                <a:ext uri="{FF2B5EF4-FFF2-40B4-BE49-F238E27FC236}">
                  <a16:creationId xmlns:a16="http://schemas.microsoft.com/office/drawing/2014/main" id="{7A10A9EE-0562-19A1-5621-63FA58C223D9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V="1">
              <a:off x="5217458" y="2160293"/>
              <a:ext cx="982997" cy="46581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" name="Picture 20" descr="Shape&#10;&#10;Description automatically generated">
            <a:extLst>
              <a:ext uri="{FF2B5EF4-FFF2-40B4-BE49-F238E27FC236}">
                <a16:creationId xmlns:a16="http://schemas.microsoft.com/office/drawing/2014/main" id="{69DD504F-CD28-AF73-2A07-F28BF9F7F1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4452" y="1150881"/>
            <a:ext cx="1423897" cy="142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3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3" grpId="0"/>
      <p:bldP spid="15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332974daf2f9ca0f44dbdad2883757ea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096fbf450024ce8bcb191f1750dbd7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FF69EB-5AF2-4A71-A70E-D10679E1DB9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FEBD7A4-D2F9-4E10-A2AB-A9ACAB628DA5}">
  <ds:schemaRefs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32d3a1e4-7586-423d-b78a-ecec02d7591f"/>
    <ds:schemaRef ds:uri="33d67b07-7219-47a6-affa-1c07ef1012ef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B335C3F-B742-4BA5-BD8F-A0D946C07D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d67b07-7219-47a6-affa-1c07ef1012ef"/>
    <ds:schemaRef ds:uri="32d3a1e4-7586-423d-b78a-ecec02d759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325</TotalTime>
  <Words>353</Words>
  <Application>Microsoft Office PowerPoint</Application>
  <PresentationFormat>A4 Paper (210x297 mm)</PresentationFormat>
  <Paragraphs>91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19</cp:revision>
  <dcterms:created xsi:type="dcterms:W3CDTF">2022-08-25T17:50:02Z</dcterms:created>
  <dcterms:modified xsi:type="dcterms:W3CDTF">2025-06-25T11:37:40Z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</Properties>
</file>