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7" r:id="rId6"/>
    <p:sldId id="268" r:id="rId7"/>
    <p:sldId id="262" r:id="rId8"/>
    <p:sldId id="269" r:id="rId9"/>
    <p:sldId id="270" r:id="rId10"/>
    <p:sldId id="260" r:id="rId11"/>
    <p:sldId id="271" r:id="rId12"/>
    <p:sldId id="265" r:id="rId13"/>
    <p:sldId id="266" r:id="rId14"/>
    <p:sldId id="27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0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 Warren" userId="6ee721b2-c6a2-4f2d-9588-5d611d634603" providerId="ADAL" clId="{C10475EA-BCA6-4913-B894-8CC1F8EFAF21}"/>
    <pc:docChg chg="undo redo custSel addSld delSld modSld sldOrd">
      <pc:chgData name="Steve Warren" userId="6ee721b2-c6a2-4f2d-9588-5d611d634603" providerId="ADAL" clId="{C10475EA-BCA6-4913-B894-8CC1F8EFAF21}" dt="2024-01-18T08:44:53.036" v="1198" actId="14100"/>
      <pc:docMkLst>
        <pc:docMk/>
      </pc:docMkLst>
      <pc:sldChg chg="addSp modSp setBg">
        <pc:chgData name="Steve Warren" userId="6ee721b2-c6a2-4f2d-9588-5d611d634603" providerId="ADAL" clId="{C10475EA-BCA6-4913-B894-8CC1F8EFAF21}" dt="2024-01-18T08:06:05.330" v="1035" actId="14100"/>
        <pc:sldMkLst>
          <pc:docMk/>
          <pc:sldMk cId="3771371040" sldId="256"/>
        </pc:sldMkLst>
        <pc:spChg chg="mod">
          <ac:chgData name="Steve Warren" userId="6ee721b2-c6a2-4f2d-9588-5d611d634603" providerId="ADAL" clId="{C10475EA-BCA6-4913-B894-8CC1F8EFAF21}" dt="2024-01-18T08:04:33.350" v="998" actId="403"/>
          <ac:spMkLst>
            <pc:docMk/>
            <pc:sldMk cId="3771371040" sldId="256"/>
            <ac:spMk id="2" creationId="{89BAA187-1A81-4C89-B852-2FBC27E5462F}"/>
          </ac:spMkLst>
        </pc:spChg>
        <pc:spChg chg="mod">
          <ac:chgData name="Steve Warren" userId="6ee721b2-c6a2-4f2d-9588-5d611d634603" providerId="ADAL" clId="{C10475EA-BCA6-4913-B894-8CC1F8EFAF21}" dt="2024-01-18T08:04:57.270" v="1008" actId="20577"/>
          <ac:spMkLst>
            <pc:docMk/>
            <pc:sldMk cId="3771371040" sldId="256"/>
            <ac:spMk id="3" creationId="{1FF90CF2-3219-4149-B9A7-8F8C29758AF0}"/>
          </ac:spMkLst>
        </pc:spChg>
        <pc:picChg chg="add mod ord">
          <ac:chgData name="Steve Warren" userId="6ee721b2-c6a2-4f2d-9588-5d611d634603" providerId="ADAL" clId="{C10475EA-BCA6-4913-B894-8CC1F8EFAF21}" dt="2024-01-18T08:06:05.330" v="1035" actId="14100"/>
          <ac:picMkLst>
            <pc:docMk/>
            <pc:sldMk cId="3771371040" sldId="256"/>
            <ac:picMk id="5" creationId="{DF4E14C5-3F61-477A-A63E-EE58417D7D96}"/>
          </ac:picMkLst>
        </pc:picChg>
      </pc:sldChg>
      <pc:sldChg chg="modSp del">
        <pc:chgData name="Steve Warren" userId="6ee721b2-c6a2-4f2d-9588-5d611d634603" providerId="ADAL" clId="{C10475EA-BCA6-4913-B894-8CC1F8EFAF21}" dt="2024-01-18T07:22:02.279" v="685" actId="2696"/>
        <pc:sldMkLst>
          <pc:docMk/>
          <pc:sldMk cId="2328408761" sldId="257"/>
        </pc:sldMkLst>
        <pc:spChg chg="mod">
          <ac:chgData name="Steve Warren" userId="6ee721b2-c6a2-4f2d-9588-5d611d634603" providerId="ADAL" clId="{C10475EA-BCA6-4913-B894-8CC1F8EFAF21}" dt="2024-01-18T07:19:51.534" v="656" actId="14100"/>
          <ac:spMkLst>
            <pc:docMk/>
            <pc:sldMk cId="2328408761" sldId="257"/>
            <ac:spMk id="2" creationId="{33A57DCD-DE02-4755-9313-EC96F57354E5}"/>
          </ac:spMkLst>
        </pc:spChg>
      </pc:sldChg>
      <pc:sldChg chg="modSp del">
        <pc:chgData name="Steve Warren" userId="6ee721b2-c6a2-4f2d-9588-5d611d634603" providerId="ADAL" clId="{C10475EA-BCA6-4913-B894-8CC1F8EFAF21}" dt="2024-01-18T07:54:38.534" v="822" actId="2696"/>
        <pc:sldMkLst>
          <pc:docMk/>
          <pc:sldMk cId="3156771333" sldId="258"/>
        </pc:sldMkLst>
        <pc:spChg chg="mod">
          <ac:chgData name="Steve Warren" userId="6ee721b2-c6a2-4f2d-9588-5d611d634603" providerId="ADAL" clId="{C10475EA-BCA6-4913-B894-8CC1F8EFAF21}" dt="2024-01-18T07:50:29.143" v="733" actId="14100"/>
          <ac:spMkLst>
            <pc:docMk/>
            <pc:sldMk cId="3156771333" sldId="258"/>
            <ac:spMk id="2" creationId="{1DA9A773-48D1-42DD-9BA2-BE453E7FF17A}"/>
          </ac:spMkLst>
        </pc:spChg>
        <pc:spChg chg="mod">
          <ac:chgData name="Steve Warren" userId="6ee721b2-c6a2-4f2d-9588-5d611d634603" providerId="ADAL" clId="{C10475EA-BCA6-4913-B894-8CC1F8EFAF21}" dt="2024-01-18T07:53:18.954" v="795"/>
          <ac:spMkLst>
            <pc:docMk/>
            <pc:sldMk cId="3156771333" sldId="258"/>
            <ac:spMk id="3" creationId="{5A465C96-73B2-459E-AE5B-232E5C293486}"/>
          </ac:spMkLst>
        </pc:spChg>
      </pc:sldChg>
      <pc:sldChg chg="modSp del">
        <pc:chgData name="Steve Warren" userId="6ee721b2-c6a2-4f2d-9588-5d611d634603" providerId="ADAL" clId="{C10475EA-BCA6-4913-B894-8CC1F8EFAF21}" dt="2024-01-18T07:57:04.181" v="881" actId="2696"/>
        <pc:sldMkLst>
          <pc:docMk/>
          <pc:sldMk cId="2416706424" sldId="259"/>
        </pc:sldMkLst>
        <pc:spChg chg="mod">
          <ac:chgData name="Steve Warren" userId="6ee721b2-c6a2-4f2d-9588-5d611d634603" providerId="ADAL" clId="{C10475EA-BCA6-4913-B894-8CC1F8EFAF21}" dt="2024-01-18T07:51:50.632" v="770" actId="1076"/>
          <ac:spMkLst>
            <pc:docMk/>
            <pc:sldMk cId="2416706424" sldId="259"/>
            <ac:spMk id="3" creationId="{B3E71DE7-9F0A-49D7-9969-326EEC5608EA}"/>
          </ac:spMkLst>
        </pc:spChg>
      </pc:sldChg>
      <pc:sldChg chg="addSp modSp">
        <pc:chgData name="Steve Warren" userId="6ee721b2-c6a2-4f2d-9588-5d611d634603" providerId="ADAL" clId="{C10475EA-BCA6-4913-B894-8CC1F8EFAF21}" dt="2024-01-18T08:08:43.096" v="1095" actId="122"/>
        <pc:sldMkLst>
          <pc:docMk/>
          <pc:sldMk cId="4244845010" sldId="260"/>
        </pc:sldMkLst>
        <pc:spChg chg="mod">
          <ac:chgData name="Steve Warren" userId="6ee721b2-c6a2-4f2d-9588-5d611d634603" providerId="ADAL" clId="{C10475EA-BCA6-4913-B894-8CC1F8EFAF21}" dt="2024-01-18T08:08:43.096" v="1095" actId="122"/>
          <ac:spMkLst>
            <pc:docMk/>
            <pc:sldMk cId="4244845010" sldId="260"/>
            <ac:spMk id="2" creationId="{EB0CEF6F-BEEE-4188-AEB9-D1F9EC2FBCF7}"/>
          </ac:spMkLst>
        </pc:spChg>
        <pc:picChg chg="add">
          <ac:chgData name="Steve Warren" userId="6ee721b2-c6a2-4f2d-9588-5d611d634603" providerId="ADAL" clId="{C10475EA-BCA6-4913-B894-8CC1F8EFAF21}" dt="2024-01-18T08:06:26.580" v="1044"/>
          <ac:picMkLst>
            <pc:docMk/>
            <pc:sldMk cId="4244845010" sldId="260"/>
            <ac:picMk id="4" creationId="{CB78B31C-85BA-4428-9EC8-D74ABEECC69D}"/>
          </ac:picMkLst>
        </pc:picChg>
      </pc:sldChg>
      <pc:sldChg chg="del">
        <pc:chgData name="Steve Warren" userId="6ee721b2-c6a2-4f2d-9588-5d611d634603" providerId="ADAL" clId="{C10475EA-BCA6-4913-B894-8CC1F8EFAF21}" dt="2024-01-18T07:58:54.901" v="910" actId="2696"/>
        <pc:sldMkLst>
          <pc:docMk/>
          <pc:sldMk cId="2953984567" sldId="261"/>
        </pc:sldMkLst>
      </pc:sldChg>
      <pc:sldChg chg="delSp">
        <pc:chgData name="Steve Warren" userId="6ee721b2-c6a2-4f2d-9588-5d611d634603" providerId="ADAL" clId="{C10475EA-BCA6-4913-B894-8CC1F8EFAF21}" dt="2024-01-17T13:00:29.908" v="13" actId="478"/>
        <pc:sldMkLst>
          <pc:docMk/>
          <pc:sldMk cId="1833798454" sldId="262"/>
        </pc:sldMkLst>
        <pc:spChg chg="del">
          <ac:chgData name="Steve Warren" userId="6ee721b2-c6a2-4f2d-9588-5d611d634603" providerId="ADAL" clId="{C10475EA-BCA6-4913-B894-8CC1F8EFAF21}" dt="2024-01-17T13:00:29.908" v="13" actId="478"/>
          <ac:spMkLst>
            <pc:docMk/>
            <pc:sldMk cId="1833798454" sldId="262"/>
            <ac:spMk id="2" creationId="{30C947CF-4E2B-4A20-8819-5A29223E1548}"/>
          </ac:spMkLst>
        </pc:spChg>
        <pc:spChg chg="del">
          <ac:chgData name="Steve Warren" userId="6ee721b2-c6a2-4f2d-9588-5d611d634603" providerId="ADAL" clId="{C10475EA-BCA6-4913-B894-8CC1F8EFAF21}" dt="2024-01-17T13:00:28.629" v="12" actId="478"/>
          <ac:spMkLst>
            <pc:docMk/>
            <pc:sldMk cId="1833798454" sldId="262"/>
            <ac:spMk id="3" creationId="{A7DA7C58-83E5-49FE-BF78-10C6328A2176}"/>
          </ac:spMkLst>
        </pc:spChg>
      </pc:sldChg>
      <pc:sldChg chg="modSp del">
        <pc:chgData name="Steve Warren" userId="6ee721b2-c6a2-4f2d-9588-5d611d634603" providerId="ADAL" clId="{C10475EA-BCA6-4913-B894-8CC1F8EFAF21}" dt="2024-01-18T08:00:45.565" v="922" actId="2696"/>
        <pc:sldMkLst>
          <pc:docMk/>
          <pc:sldMk cId="507412560" sldId="263"/>
        </pc:sldMkLst>
        <pc:spChg chg="mod">
          <ac:chgData name="Steve Warren" userId="6ee721b2-c6a2-4f2d-9588-5d611d634603" providerId="ADAL" clId="{C10475EA-BCA6-4913-B894-8CC1F8EFAF21}" dt="2024-01-15T13:03:28.991" v="11" actId="403"/>
          <ac:spMkLst>
            <pc:docMk/>
            <pc:sldMk cId="507412560" sldId="263"/>
            <ac:spMk id="3" creationId="{97A7CDA1-AD00-4F2C-88A8-E0C0865BB512}"/>
          </ac:spMkLst>
        </pc:spChg>
      </pc:sldChg>
      <pc:sldChg chg="addSp delSp modSp add del">
        <pc:chgData name="Steve Warren" userId="6ee721b2-c6a2-4f2d-9588-5d611d634603" providerId="ADAL" clId="{C10475EA-BCA6-4913-B894-8CC1F8EFAF21}" dt="2024-01-17T13:46:05.977" v="36" actId="2696"/>
        <pc:sldMkLst>
          <pc:docMk/>
          <pc:sldMk cId="4137995588" sldId="264"/>
        </pc:sldMkLst>
        <pc:spChg chg="del">
          <ac:chgData name="Steve Warren" userId="6ee721b2-c6a2-4f2d-9588-5d611d634603" providerId="ADAL" clId="{C10475EA-BCA6-4913-B894-8CC1F8EFAF21}" dt="2024-01-17T13:40:21.070" v="15" actId="478"/>
          <ac:spMkLst>
            <pc:docMk/>
            <pc:sldMk cId="4137995588" sldId="264"/>
            <ac:spMk id="2" creationId="{7AD6E8B0-3C1F-409F-BD17-09B43DF94389}"/>
          </ac:spMkLst>
        </pc:spChg>
        <pc:spChg chg="del">
          <ac:chgData name="Steve Warren" userId="6ee721b2-c6a2-4f2d-9588-5d611d634603" providerId="ADAL" clId="{C10475EA-BCA6-4913-B894-8CC1F8EFAF21}" dt="2024-01-17T13:40:22.257" v="16" actId="478"/>
          <ac:spMkLst>
            <pc:docMk/>
            <pc:sldMk cId="4137995588" sldId="264"/>
            <ac:spMk id="3" creationId="{C406329E-97CE-402B-B9FD-416B1D57B34B}"/>
          </ac:spMkLst>
        </pc:spChg>
        <pc:graphicFrameChg chg="add mod">
          <ac:chgData name="Steve Warren" userId="6ee721b2-c6a2-4f2d-9588-5d611d634603" providerId="ADAL" clId="{C10475EA-BCA6-4913-B894-8CC1F8EFAF21}" dt="2024-01-17T13:41:03.218" v="17"/>
          <ac:graphicFrameMkLst>
            <pc:docMk/>
            <pc:sldMk cId="4137995588" sldId="264"/>
            <ac:graphicFrameMk id="5" creationId="{422756A2-D762-4B18-B376-58B3B2F42968}"/>
          </ac:graphicFrameMkLst>
        </pc:graphicFrameChg>
        <pc:graphicFrameChg chg="add mod">
          <ac:chgData name="Steve Warren" userId="6ee721b2-c6a2-4f2d-9588-5d611d634603" providerId="ADAL" clId="{C10475EA-BCA6-4913-B894-8CC1F8EFAF21}" dt="2024-01-17T13:43:18.480" v="27" actId="1076"/>
          <ac:graphicFrameMkLst>
            <pc:docMk/>
            <pc:sldMk cId="4137995588" sldId="264"/>
            <ac:graphicFrameMk id="6" creationId="{55286ABA-4CC8-4563-A47E-B42B3F1F2F67}"/>
          </ac:graphicFrameMkLst>
        </pc:graphicFrameChg>
      </pc:sldChg>
      <pc:sldChg chg="addSp delSp modSp add setBg">
        <pc:chgData name="Steve Warren" userId="6ee721b2-c6a2-4f2d-9588-5d611d634603" providerId="ADAL" clId="{C10475EA-BCA6-4913-B894-8CC1F8EFAF21}" dt="2024-01-18T08:09:56.805" v="1117" actId="14100"/>
        <pc:sldMkLst>
          <pc:docMk/>
          <pc:sldMk cId="775169433" sldId="265"/>
        </pc:sldMkLst>
        <pc:spChg chg="del">
          <ac:chgData name="Steve Warren" userId="6ee721b2-c6a2-4f2d-9588-5d611d634603" providerId="ADAL" clId="{C10475EA-BCA6-4913-B894-8CC1F8EFAF21}" dt="2024-01-17T13:44:04.367" v="30" actId="478"/>
          <ac:spMkLst>
            <pc:docMk/>
            <pc:sldMk cId="775169433" sldId="265"/>
            <ac:spMk id="2" creationId="{E494B91D-9EF6-41FC-ABDF-2FD62A1FCEDD}"/>
          </ac:spMkLst>
        </pc:spChg>
        <pc:spChg chg="del">
          <ac:chgData name="Steve Warren" userId="6ee721b2-c6a2-4f2d-9588-5d611d634603" providerId="ADAL" clId="{C10475EA-BCA6-4913-B894-8CC1F8EFAF21}" dt="2024-01-17T13:44:03.706" v="29" actId="478"/>
          <ac:spMkLst>
            <pc:docMk/>
            <pc:sldMk cId="775169433" sldId="265"/>
            <ac:spMk id="3" creationId="{E76DEC06-0958-4BCE-A04B-11EDCE8E7775}"/>
          </ac:spMkLst>
        </pc:spChg>
        <pc:spChg chg="add mod">
          <ac:chgData name="Steve Warren" userId="6ee721b2-c6a2-4f2d-9588-5d611d634603" providerId="ADAL" clId="{C10475EA-BCA6-4913-B894-8CC1F8EFAF21}" dt="2024-01-18T08:09:56.805" v="1117" actId="14100"/>
          <ac:spMkLst>
            <pc:docMk/>
            <pc:sldMk cId="775169433" sldId="265"/>
            <ac:spMk id="7" creationId="{3BD6E02A-1E6C-4629-BC79-A6FFADCA97EC}"/>
          </ac:spMkLst>
        </pc:spChg>
        <pc:graphicFrameChg chg="add del mod">
          <ac:chgData name="Steve Warren" userId="6ee721b2-c6a2-4f2d-9588-5d611d634603" providerId="ADAL" clId="{C10475EA-BCA6-4913-B894-8CC1F8EFAF21}" dt="2024-01-17T13:44:27.957" v="32"/>
          <ac:graphicFrameMkLst>
            <pc:docMk/>
            <pc:sldMk cId="775169433" sldId="265"/>
            <ac:graphicFrameMk id="4" creationId="{A67F888E-BBA6-466C-8742-15EE3AF77BDC}"/>
          </ac:graphicFrameMkLst>
        </pc:graphicFrameChg>
        <pc:graphicFrameChg chg="add del mod">
          <ac:chgData name="Steve Warren" userId="6ee721b2-c6a2-4f2d-9588-5d611d634603" providerId="ADAL" clId="{C10475EA-BCA6-4913-B894-8CC1F8EFAF21}" dt="2024-01-17T13:45:18.829" v="34"/>
          <ac:graphicFrameMkLst>
            <pc:docMk/>
            <pc:sldMk cId="775169433" sldId="265"/>
            <ac:graphicFrameMk id="5" creationId="{1DA5ACA8-B787-44D5-A0C6-80B36E078968}"/>
          </ac:graphicFrameMkLst>
        </pc:graphicFrameChg>
        <pc:graphicFrameChg chg="add mod">
          <ac:chgData name="Steve Warren" userId="6ee721b2-c6a2-4f2d-9588-5d611d634603" providerId="ADAL" clId="{C10475EA-BCA6-4913-B894-8CC1F8EFAF21}" dt="2024-01-17T13:46:28.631" v="57" actId="1036"/>
          <ac:graphicFrameMkLst>
            <pc:docMk/>
            <pc:sldMk cId="775169433" sldId="265"/>
            <ac:graphicFrameMk id="6" creationId="{12AF2663-B755-466C-BD43-4B74334F63B4}"/>
          </ac:graphicFrameMkLst>
        </pc:graphicFrameChg>
        <pc:picChg chg="add del">
          <ac:chgData name="Steve Warren" userId="6ee721b2-c6a2-4f2d-9588-5d611d634603" providerId="ADAL" clId="{C10475EA-BCA6-4913-B894-8CC1F8EFAF21}" dt="2024-01-18T08:06:33.895" v="1047" actId="478"/>
          <ac:picMkLst>
            <pc:docMk/>
            <pc:sldMk cId="775169433" sldId="265"/>
            <ac:picMk id="4" creationId="{32ADC9A1-2E1A-49AB-BE67-3C5EA212BCAC}"/>
          </ac:picMkLst>
        </pc:picChg>
        <pc:picChg chg="add">
          <ac:chgData name="Steve Warren" userId="6ee721b2-c6a2-4f2d-9588-5d611d634603" providerId="ADAL" clId="{C10475EA-BCA6-4913-B894-8CC1F8EFAF21}" dt="2024-01-18T08:06:34.283" v="1048"/>
          <ac:picMkLst>
            <pc:docMk/>
            <pc:sldMk cId="775169433" sldId="265"/>
            <ac:picMk id="5" creationId="{CA57CA0F-7C41-434F-B6A9-0F3F58D0E617}"/>
          </ac:picMkLst>
        </pc:picChg>
      </pc:sldChg>
      <pc:sldChg chg="add del">
        <pc:chgData name="Steve Warren" userId="6ee721b2-c6a2-4f2d-9588-5d611d634603" providerId="ADAL" clId="{C10475EA-BCA6-4913-B894-8CC1F8EFAF21}" dt="2024-01-17T13:47:35.515" v="112" actId="2696"/>
        <pc:sldMkLst>
          <pc:docMk/>
          <pc:sldMk cId="423072944" sldId="266"/>
        </pc:sldMkLst>
      </pc:sldChg>
      <pc:sldChg chg="addSp delSp modSp add setBg">
        <pc:chgData name="Steve Warren" userId="6ee721b2-c6a2-4f2d-9588-5d611d634603" providerId="ADAL" clId="{C10475EA-BCA6-4913-B894-8CC1F8EFAF21}" dt="2024-01-18T08:10:35.735" v="1137" actId="122"/>
        <pc:sldMkLst>
          <pc:docMk/>
          <pc:sldMk cId="1678985924" sldId="266"/>
        </pc:sldMkLst>
        <pc:spChg chg="mod">
          <ac:chgData name="Steve Warren" userId="6ee721b2-c6a2-4f2d-9588-5d611d634603" providerId="ADAL" clId="{C10475EA-BCA6-4913-B894-8CC1F8EFAF21}" dt="2024-01-18T08:10:35.735" v="1137" actId="122"/>
          <ac:spMkLst>
            <pc:docMk/>
            <pc:sldMk cId="1678985924" sldId="266"/>
            <ac:spMk id="2" creationId="{A93F4989-AA11-48D1-BC6B-B44067B4E39D}"/>
          </ac:spMkLst>
        </pc:spChg>
        <pc:spChg chg="mod">
          <ac:chgData name="Steve Warren" userId="6ee721b2-c6a2-4f2d-9588-5d611d634603" providerId="ADAL" clId="{C10475EA-BCA6-4913-B894-8CC1F8EFAF21}" dt="2024-01-18T08:10:32.966" v="1136" actId="1076"/>
          <ac:spMkLst>
            <pc:docMk/>
            <pc:sldMk cId="1678985924" sldId="266"/>
            <ac:spMk id="3" creationId="{527F1FF0-BCCC-41CE-A786-3837C9ED5061}"/>
          </ac:spMkLst>
        </pc:spChg>
        <pc:picChg chg="add del">
          <ac:chgData name="Steve Warren" userId="6ee721b2-c6a2-4f2d-9588-5d611d634603" providerId="ADAL" clId="{C10475EA-BCA6-4913-B894-8CC1F8EFAF21}" dt="2024-01-18T08:06:37.156" v="1049" actId="478"/>
          <ac:picMkLst>
            <pc:docMk/>
            <pc:sldMk cId="1678985924" sldId="266"/>
            <ac:picMk id="4" creationId="{30A18970-4064-4270-83CC-66297D451007}"/>
          </ac:picMkLst>
        </pc:picChg>
        <pc:picChg chg="add">
          <ac:chgData name="Steve Warren" userId="6ee721b2-c6a2-4f2d-9588-5d611d634603" providerId="ADAL" clId="{C10475EA-BCA6-4913-B894-8CC1F8EFAF21}" dt="2024-01-18T08:06:37.623" v="1050"/>
          <ac:picMkLst>
            <pc:docMk/>
            <pc:sldMk cId="1678985924" sldId="266"/>
            <ac:picMk id="5" creationId="{DB7087CE-3B82-4D30-8EDB-ABD1EB87268B}"/>
          </ac:picMkLst>
        </pc:picChg>
      </pc:sldChg>
      <pc:sldChg chg="addSp delSp modSp add">
        <pc:chgData name="Steve Warren" userId="6ee721b2-c6a2-4f2d-9588-5d611d634603" providerId="ADAL" clId="{C10475EA-BCA6-4913-B894-8CC1F8EFAF21}" dt="2024-01-18T08:44:21.631" v="1192" actId="14100"/>
        <pc:sldMkLst>
          <pc:docMk/>
          <pc:sldMk cId="2068145295" sldId="267"/>
        </pc:sldMkLst>
        <pc:spChg chg="del">
          <ac:chgData name="Steve Warren" userId="6ee721b2-c6a2-4f2d-9588-5d611d634603" providerId="ADAL" clId="{C10475EA-BCA6-4913-B894-8CC1F8EFAF21}" dt="2024-01-18T07:18:56.596" v="644" actId="478"/>
          <ac:spMkLst>
            <pc:docMk/>
            <pc:sldMk cId="2068145295" sldId="267"/>
            <ac:spMk id="2" creationId="{89BAA187-1A81-4C89-B852-2FBC27E5462F}"/>
          </ac:spMkLst>
        </pc:spChg>
        <pc:spChg chg="del">
          <ac:chgData name="Steve Warren" userId="6ee721b2-c6a2-4f2d-9588-5d611d634603" providerId="ADAL" clId="{C10475EA-BCA6-4913-B894-8CC1F8EFAF21}" dt="2024-01-18T07:18:58.161" v="645" actId="478"/>
          <ac:spMkLst>
            <pc:docMk/>
            <pc:sldMk cId="2068145295" sldId="267"/>
            <ac:spMk id="3" creationId="{1FF90CF2-3219-4149-B9A7-8F8C29758AF0}"/>
          </ac:spMkLst>
        </pc:spChg>
        <pc:spChg chg="add del mod">
          <ac:chgData name="Steve Warren" userId="6ee721b2-c6a2-4f2d-9588-5d611d634603" providerId="ADAL" clId="{C10475EA-BCA6-4913-B894-8CC1F8EFAF21}" dt="2024-01-18T07:19:01.419" v="647" actId="478"/>
          <ac:spMkLst>
            <pc:docMk/>
            <pc:sldMk cId="2068145295" sldId="267"/>
            <ac:spMk id="6" creationId="{6C98CA8F-0B16-4ADB-B27F-DA655429C4C5}"/>
          </ac:spMkLst>
        </pc:spChg>
        <pc:spChg chg="add del mod">
          <ac:chgData name="Steve Warren" userId="6ee721b2-c6a2-4f2d-9588-5d611d634603" providerId="ADAL" clId="{C10475EA-BCA6-4913-B894-8CC1F8EFAF21}" dt="2024-01-18T07:18:59.825" v="646" actId="478"/>
          <ac:spMkLst>
            <pc:docMk/>
            <pc:sldMk cId="2068145295" sldId="267"/>
            <ac:spMk id="8" creationId="{1EF12CC1-43C0-4657-AC39-815D50E95F9A}"/>
          </ac:spMkLst>
        </pc:spChg>
        <pc:spChg chg="add mod">
          <ac:chgData name="Steve Warren" userId="6ee721b2-c6a2-4f2d-9588-5d611d634603" providerId="ADAL" clId="{C10475EA-BCA6-4913-B894-8CC1F8EFAF21}" dt="2024-01-18T08:44:21.631" v="1192" actId="14100"/>
          <ac:spMkLst>
            <pc:docMk/>
            <pc:sldMk cId="2068145295" sldId="267"/>
            <ac:spMk id="9" creationId="{25FD53FD-4A91-4D76-A144-A4000FEA13CF}"/>
          </ac:spMkLst>
        </pc:spChg>
        <pc:spChg chg="add mod">
          <ac:chgData name="Steve Warren" userId="6ee721b2-c6a2-4f2d-9588-5d611d634603" providerId="ADAL" clId="{C10475EA-BCA6-4913-B894-8CC1F8EFAF21}" dt="2024-01-18T08:05:09.322" v="1010" actId="255"/>
          <ac:spMkLst>
            <pc:docMk/>
            <pc:sldMk cId="2068145295" sldId="267"/>
            <ac:spMk id="10" creationId="{1C98AF53-6D4F-4A7A-A183-2162C1045611}"/>
          </ac:spMkLst>
        </pc:spChg>
        <pc:picChg chg="del mod">
          <ac:chgData name="Steve Warren" userId="6ee721b2-c6a2-4f2d-9588-5d611d634603" providerId="ADAL" clId="{C10475EA-BCA6-4913-B894-8CC1F8EFAF21}" dt="2024-01-18T08:06:10.136" v="1036" actId="478"/>
          <ac:picMkLst>
            <pc:docMk/>
            <pc:sldMk cId="2068145295" sldId="267"/>
            <ac:picMk id="5" creationId="{DF4E14C5-3F61-477A-A63E-EE58417D7D96}"/>
          </ac:picMkLst>
        </pc:picChg>
        <pc:picChg chg="add">
          <ac:chgData name="Steve Warren" userId="6ee721b2-c6a2-4f2d-9588-5d611d634603" providerId="ADAL" clId="{C10475EA-BCA6-4913-B894-8CC1F8EFAF21}" dt="2024-01-18T08:06:11.402" v="1037"/>
          <ac:picMkLst>
            <pc:docMk/>
            <pc:sldMk cId="2068145295" sldId="267"/>
            <ac:picMk id="11" creationId="{82593205-4D33-49A1-881A-6BADD25A6A0C}"/>
          </ac:picMkLst>
        </pc:picChg>
      </pc:sldChg>
      <pc:sldChg chg="addSp delSp modSp add">
        <pc:chgData name="Steve Warren" userId="6ee721b2-c6a2-4f2d-9588-5d611d634603" providerId="ADAL" clId="{C10475EA-BCA6-4913-B894-8CC1F8EFAF21}" dt="2024-01-18T08:44:11.981" v="1190" actId="14100"/>
        <pc:sldMkLst>
          <pc:docMk/>
          <pc:sldMk cId="1712686599" sldId="268"/>
        </pc:sldMkLst>
        <pc:spChg chg="mod">
          <ac:chgData name="Steve Warren" userId="6ee721b2-c6a2-4f2d-9588-5d611d634603" providerId="ADAL" clId="{C10475EA-BCA6-4913-B894-8CC1F8EFAF21}" dt="2024-01-18T08:44:11.981" v="1190" actId="14100"/>
          <ac:spMkLst>
            <pc:docMk/>
            <pc:sldMk cId="1712686599" sldId="268"/>
            <ac:spMk id="9" creationId="{25FD53FD-4A91-4D76-A144-A4000FEA13CF}"/>
          </ac:spMkLst>
        </pc:spChg>
        <pc:spChg chg="mod">
          <ac:chgData name="Steve Warren" userId="6ee721b2-c6a2-4f2d-9588-5d611d634603" providerId="ADAL" clId="{C10475EA-BCA6-4913-B894-8CC1F8EFAF21}" dt="2024-01-18T08:05:41.440" v="1031" actId="27636"/>
          <ac:spMkLst>
            <pc:docMk/>
            <pc:sldMk cId="1712686599" sldId="268"/>
            <ac:spMk id="10" creationId="{1C98AF53-6D4F-4A7A-A183-2162C1045611}"/>
          </ac:spMkLst>
        </pc:spChg>
        <pc:picChg chg="del">
          <ac:chgData name="Steve Warren" userId="6ee721b2-c6a2-4f2d-9588-5d611d634603" providerId="ADAL" clId="{C10475EA-BCA6-4913-B894-8CC1F8EFAF21}" dt="2024-01-18T08:06:14.775" v="1038" actId="478"/>
          <ac:picMkLst>
            <pc:docMk/>
            <pc:sldMk cId="1712686599" sldId="268"/>
            <ac:picMk id="5" creationId="{DF4E14C5-3F61-477A-A63E-EE58417D7D96}"/>
          </ac:picMkLst>
        </pc:picChg>
        <pc:picChg chg="add">
          <ac:chgData name="Steve Warren" userId="6ee721b2-c6a2-4f2d-9588-5d611d634603" providerId="ADAL" clId="{C10475EA-BCA6-4913-B894-8CC1F8EFAF21}" dt="2024-01-18T08:06:15.196" v="1039"/>
          <ac:picMkLst>
            <pc:docMk/>
            <pc:sldMk cId="1712686599" sldId="268"/>
            <ac:picMk id="6" creationId="{26B992BC-2906-4483-B244-95CA7B6D69D2}"/>
          </ac:picMkLst>
        </pc:picChg>
      </pc:sldChg>
      <pc:sldChg chg="addSp delSp modSp add ord">
        <pc:chgData name="Steve Warren" userId="6ee721b2-c6a2-4f2d-9588-5d611d634603" providerId="ADAL" clId="{C10475EA-BCA6-4913-B894-8CC1F8EFAF21}" dt="2024-01-18T08:44:33.469" v="1194" actId="14100"/>
        <pc:sldMkLst>
          <pc:docMk/>
          <pc:sldMk cId="3513317529" sldId="269"/>
        </pc:sldMkLst>
        <pc:spChg chg="mod">
          <ac:chgData name="Steve Warren" userId="6ee721b2-c6a2-4f2d-9588-5d611d634603" providerId="ADAL" clId="{C10475EA-BCA6-4913-B894-8CC1F8EFAF21}" dt="2024-01-18T08:44:33.469" v="1194" actId="14100"/>
          <ac:spMkLst>
            <pc:docMk/>
            <pc:sldMk cId="3513317529" sldId="269"/>
            <ac:spMk id="9" creationId="{25FD53FD-4A91-4D76-A144-A4000FEA13CF}"/>
          </ac:spMkLst>
        </pc:spChg>
        <pc:spChg chg="mod">
          <ac:chgData name="Steve Warren" userId="6ee721b2-c6a2-4f2d-9588-5d611d634603" providerId="ADAL" clId="{C10475EA-BCA6-4913-B894-8CC1F8EFAF21}" dt="2024-01-18T08:07:14.332" v="1058" actId="14100"/>
          <ac:spMkLst>
            <pc:docMk/>
            <pc:sldMk cId="3513317529" sldId="269"/>
            <ac:spMk id="10" creationId="{1C98AF53-6D4F-4A7A-A183-2162C1045611}"/>
          </ac:spMkLst>
        </pc:spChg>
        <pc:picChg chg="del">
          <ac:chgData name="Steve Warren" userId="6ee721b2-c6a2-4f2d-9588-5d611d634603" providerId="ADAL" clId="{C10475EA-BCA6-4913-B894-8CC1F8EFAF21}" dt="2024-01-18T08:06:18.132" v="1040" actId="478"/>
          <ac:picMkLst>
            <pc:docMk/>
            <pc:sldMk cId="3513317529" sldId="269"/>
            <ac:picMk id="5" creationId="{DF4E14C5-3F61-477A-A63E-EE58417D7D96}"/>
          </ac:picMkLst>
        </pc:picChg>
        <pc:picChg chg="add">
          <ac:chgData name="Steve Warren" userId="6ee721b2-c6a2-4f2d-9588-5d611d634603" providerId="ADAL" clId="{C10475EA-BCA6-4913-B894-8CC1F8EFAF21}" dt="2024-01-18T08:06:18.644" v="1041"/>
          <ac:picMkLst>
            <pc:docMk/>
            <pc:sldMk cId="3513317529" sldId="269"/>
            <ac:picMk id="6" creationId="{1693973F-54DF-470C-BFE9-E999F6FBB951}"/>
          </ac:picMkLst>
        </pc:picChg>
      </pc:sldChg>
      <pc:sldChg chg="addSp delSp modSp add">
        <pc:chgData name="Steve Warren" userId="6ee721b2-c6a2-4f2d-9588-5d611d634603" providerId="ADAL" clId="{C10475EA-BCA6-4913-B894-8CC1F8EFAF21}" dt="2024-01-18T08:44:45.810" v="1196" actId="14100"/>
        <pc:sldMkLst>
          <pc:docMk/>
          <pc:sldMk cId="3581450748" sldId="270"/>
        </pc:sldMkLst>
        <pc:spChg chg="add mod">
          <ac:chgData name="Steve Warren" userId="6ee721b2-c6a2-4f2d-9588-5d611d634603" providerId="ADAL" clId="{C10475EA-BCA6-4913-B894-8CC1F8EFAF21}" dt="2024-01-18T08:44:45.810" v="1196" actId="14100"/>
          <ac:spMkLst>
            <pc:docMk/>
            <pc:sldMk cId="3581450748" sldId="270"/>
            <ac:spMk id="6" creationId="{CDA9218B-ED69-49CB-8225-29D68071FBD2}"/>
          </ac:spMkLst>
        </pc:spChg>
        <pc:spChg chg="del">
          <ac:chgData name="Steve Warren" userId="6ee721b2-c6a2-4f2d-9588-5d611d634603" providerId="ADAL" clId="{C10475EA-BCA6-4913-B894-8CC1F8EFAF21}" dt="2024-01-18T07:57:39.719" v="883" actId="478"/>
          <ac:spMkLst>
            <pc:docMk/>
            <pc:sldMk cId="3581450748" sldId="270"/>
            <ac:spMk id="9" creationId="{25FD53FD-4A91-4D76-A144-A4000FEA13CF}"/>
          </ac:spMkLst>
        </pc:spChg>
        <pc:spChg chg="mod">
          <ac:chgData name="Steve Warren" userId="6ee721b2-c6a2-4f2d-9588-5d611d634603" providerId="ADAL" clId="{C10475EA-BCA6-4913-B894-8CC1F8EFAF21}" dt="2024-01-18T08:07:51.240" v="1064" actId="14100"/>
          <ac:spMkLst>
            <pc:docMk/>
            <pc:sldMk cId="3581450748" sldId="270"/>
            <ac:spMk id="10" creationId="{1C98AF53-6D4F-4A7A-A183-2162C1045611}"/>
          </ac:spMkLst>
        </pc:spChg>
        <pc:picChg chg="del">
          <ac:chgData name="Steve Warren" userId="6ee721b2-c6a2-4f2d-9588-5d611d634603" providerId="ADAL" clId="{C10475EA-BCA6-4913-B894-8CC1F8EFAF21}" dt="2024-01-18T08:06:21.879" v="1042" actId="478"/>
          <ac:picMkLst>
            <pc:docMk/>
            <pc:sldMk cId="3581450748" sldId="270"/>
            <ac:picMk id="5" creationId="{DF4E14C5-3F61-477A-A63E-EE58417D7D96}"/>
          </ac:picMkLst>
        </pc:picChg>
        <pc:picChg chg="add">
          <ac:chgData name="Steve Warren" userId="6ee721b2-c6a2-4f2d-9588-5d611d634603" providerId="ADAL" clId="{C10475EA-BCA6-4913-B894-8CC1F8EFAF21}" dt="2024-01-18T08:06:22.292" v="1043"/>
          <ac:picMkLst>
            <pc:docMk/>
            <pc:sldMk cId="3581450748" sldId="270"/>
            <ac:picMk id="7" creationId="{6529D1B4-AF00-4124-9B9E-3A7BF5E935B8}"/>
          </ac:picMkLst>
        </pc:picChg>
      </pc:sldChg>
      <pc:sldChg chg="addSp delSp modSp add ord">
        <pc:chgData name="Steve Warren" userId="6ee721b2-c6a2-4f2d-9588-5d611d634603" providerId="ADAL" clId="{C10475EA-BCA6-4913-B894-8CC1F8EFAF21}" dt="2024-01-18T08:44:53.036" v="1198" actId="14100"/>
        <pc:sldMkLst>
          <pc:docMk/>
          <pc:sldMk cId="698451515" sldId="271"/>
        </pc:sldMkLst>
        <pc:spChg chg="mod">
          <ac:chgData name="Steve Warren" userId="6ee721b2-c6a2-4f2d-9588-5d611d634603" providerId="ADAL" clId="{C10475EA-BCA6-4913-B894-8CC1F8EFAF21}" dt="2024-01-18T08:44:53.036" v="1198" actId="14100"/>
          <ac:spMkLst>
            <pc:docMk/>
            <pc:sldMk cId="698451515" sldId="271"/>
            <ac:spMk id="6" creationId="{CDA9218B-ED69-49CB-8225-29D68071FBD2}"/>
          </ac:spMkLst>
        </pc:spChg>
        <pc:spChg chg="mod">
          <ac:chgData name="Steve Warren" userId="6ee721b2-c6a2-4f2d-9588-5d611d634603" providerId="ADAL" clId="{C10475EA-BCA6-4913-B894-8CC1F8EFAF21}" dt="2024-01-18T08:08:52.174" v="1096" actId="14100"/>
          <ac:spMkLst>
            <pc:docMk/>
            <pc:sldMk cId="698451515" sldId="271"/>
            <ac:spMk id="10" creationId="{1C98AF53-6D4F-4A7A-A183-2162C1045611}"/>
          </ac:spMkLst>
        </pc:spChg>
        <pc:picChg chg="del">
          <ac:chgData name="Steve Warren" userId="6ee721b2-c6a2-4f2d-9588-5d611d634603" providerId="ADAL" clId="{C10475EA-BCA6-4913-B894-8CC1F8EFAF21}" dt="2024-01-18T08:06:30.020" v="1045" actId="478"/>
          <ac:picMkLst>
            <pc:docMk/>
            <pc:sldMk cId="698451515" sldId="271"/>
            <ac:picMk id="5" creationId="{DF4E14C5-3F61-477A-A63E-EE58417D7D96}"/>
          </ac:picMkLst>
        </pc:picChg>
        <pc:picChg chg="add">
          <ac:chgData name="Steve Warren" userId="6ee721b2-c6a2-4f2d-9588-5d611d634603" providerId="ADAL" clId="{C10475EA-BCA6-4913-B894-8CC1F8EFAF21}" dt="2024-01-18T08:06:30.446" v="1046"/>
          <ac:picMkLst>
            <pc:docMk/>
            <pc:sldMk cId="698451515" sldId="271"/>
            <ac:picMk id="7" creationId="{BE31F630-2C4D-49BE-954D-80D604B1A27B}"/>
          </ac:picMkLst>
        </pc:picChg>
      </pc:sldChg>
      <pc:sldChg chg="addSp delSp modSp add">
        <pc:chgData name="Steve Warren" userId="6ee721b2-c6a2-4f2d-9588-5d611d634603" providerId="ADAL" clId="{C10475EA-BCA6-4913-B894-8CC1F8EFAF21}" dt="2024-01-18T08:10:56.126" v="1140" actId="14100"/>
        <pc:sldMkLst>
          <pc:docMk/>
          <pc:sldMk cId="532315883" sldId="272"/>
        </pc:sldMkLst>
        <pc:spChg chg="mod">
          <ac:chgData name="Steve Warren" userId="6ee721b2-c6a2-4f2d-9588-5d611d634603" providerId="ADAL" clId="{C10475EA-BCA6-4913-B894-8CC1F8EFAF21}" dt="2024-01-18T08:10:56.126" v="1140" actId="14100"/>
          <ac:spMkLst>
            <pc:docMk/>
            <pc:sldMk cId="532315883" sldId="272"/>
            <ac:spMk id="2" creationId="{A93F4989-AA11-48D1-BC6B-B44067B4E39D}"/>
          </ac:spMkLst>
        </pc:spChg>
        <pc:spChg chg="mod">
          <ac:chgData name="Steve Warren" userId="6ee721b2-c6a2-4f2d-9588-5d611d634603" providerId="ADAL" clId="{C10475EA-BCA6-4913-B894-8CC1F8EFAF21}" dt="2024-01-18T08:10:52.578" v="1139" actId="14100"/>
          <ac:spMkLst>
            <pc:docMk/>
            <pc:sldMk cId="532315883" sldId="272"/>
            <ac:spMk id="3" creationId="{527F1FF0-BCCC-41CE-A786-3837C9ED5061}"/>
          </ac:spMkLst>
        </pc:spChg>
        <pc:picChg chg="del">
          <ac:chgData name="Steve Warren" userId="6ee721b2-c6a2-4f2d-9588-5d611d634603" providerId="ADAL" clId="{C10475EA-BCA6-4913-B894-8CC1F8EFAF21}" dt="2024-01-18T08:06:40.868" v="1051" actId="478"/>
          <ac:picMkLst>
            <pc:docMk/>
            <pc:sldMk cId="532315883" sldId="272"/>
            <ac:picMk id="4" creationId="{30A18970-4064-4270-83CC-66297D451007}"/>
          </ac:picMkLst>
        </pc:picChg>
        <pc:picChg chg="add">
          <ac:chgData name="Steve Warren" userId="6ee721b2-c6a2-4f2d-9588-5d611d634603" providerId="ADAL" clId="{C10475EA-BCA6-4913-B894-8CC1F8EFAF21}" dt="2024-01-18T08:06:41.392" v="1052"/>
          <ac:picMkLst>
            <pc:docMk/>
            <pc:sldMk cId="532315883" sldId="272"/>
            <ac:picMk id="5" creationId="{DAE73857-1ABF-42E4-A136-99F0251A4AB3}"/>
          </ac:picMkLst>
        </pc:picChg>
      </pc:sldChg>
      <pc:sldChg chg="addSp delSp modSp add del">
        <pc:chgData name="Steve Warren" userId="6ee721b2-c6a2-4f2d-9588-5d611d634603" providerId="ADAL" clId="{C10475EA-BCA6-4913-B894-8CC1F8EFAF21}" dt="2024-01-18T08:32:14.992" v="1186" actId="2696"/>
        <pc:sldMkLst>
          <pc:docMk/>
          <pc:sldMk cId="1149891400" sldId="273"/>
        </pc:sldMkLst>
        <pc:spChg chg="del">
          <ac:chgData name="Steve Warren" userId="6ee721b2-c6a2-4f2d-9588-5d611d634603" providerId="ADAL" clId="{C10475EA-BCA6-4913-B894-8CC1F8EFAF21}" dt="2024-01-18T08:31:09.105" v="1175" actId="478"/>
          <ac:spMkLst>
            <pc:docMk/>
            <pc:sldMk cId="1149891400" sldId="273"/>
            <ac:spMk id="9" creationId="{25FD53FD-4A91-4D76-A144-A4000FEA13CF}"/>
          </ac:spMkLst>
        </pc:spChg>
        <pc:spChg chg="mod">
          <ac:chgData name="Steve Warren" userId="6ee721b2-c6a2-4f2d-9588-5d611d634603" providerId="ADAL" clId="{C10475EA-BCA6-4913-B894-8CC1F8EFAF21}" dt="2024-01-18T08:31:27.889" v="1183" actId="1076"/>
          <ac:spMkLst>
            <pc:docMk/>
            <pc:sldMk cId="1149891400" sldId="273"/>
            <ac:spMk id="10" creationId="{1C98AF53-6D4F-4A7A-A183-2162C1045611}"/>
          </ac:spMkLst>
        </pc:spChg>
        <pc:picChg chg="add mod">
          <ac:chgData name="Steve Warren" userId="6ee721b2-c6a2-4f2d-9588-5d611d634603" providerId="ADAL" clId="{C10475EA-BCA6-4913-B894-8CC1F8EFAF21}" dt="2024-01-18T08:31:33.197" v="1185" actId="1076"/>
          <ac:picMkLst>
            <pc:docMk/>
            <pc:sldMk cId="1149891400" sldId="273"/>
            <ac:picMk id="2" creationId="{420BCEB7-1B52-4217-867A-8811F99B2EF4}"/>
          </ac:picMkLst>
        </pc:pic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4E552-669A-4B4C-B86D-E1BB423D90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568F76-FB01-47CB-9B63-8E03337A2A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3FA8D3-C881-4E17-A214-BD612F656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0112A-E8A3-4B61-94C1-16BAD3931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7E36DD-BE05-4413-AA90-48BC4D0CC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145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42430-50F8-49C2-AC45-56E3A0C32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AA907-AD01-42E3-8406-3008FB3D5A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A5CF93-9EB8-4D74-B047-39CA24D8D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619C15-51C0-4DCB-B304-C4CA1635B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A8A2F-9911-4618-9E4C-FEFB312F4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689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561E6-074C-4D65-9FF2-5B855F5D3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1AA86C-B308-4433-BADE-324F6EA277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BB4780-7DAE-48E1-AF95-A41DD2FFF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599B0-7B75-4473-84CF-1F7A8D31A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7CC20A-4DCE-4DB9-A124-FF1BACB52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692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5706B-3249-484F-8AA4-C6393E2A6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C7B1A8-2F5C-4E1A-9B95-6EBA2CED12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917FA0-E16C-40BC-968E-DC093297E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3B681D-20C9-4851-9473-FBDB9B590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CF8556-8145-4BD5-AE7C-EAB7C7F5C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2596CE-3EB9-4806-B003-AAACE1F2D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843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A4088-10B6-4451-B254-18751D478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4268E7-F303-4A54-9AF8-A9C375EE03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A664F2-B757-49E0-ADAC-189F714FE9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F5D057-34EA-4448-B75A-1DE260AB90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E6D562-BB59-4596-BD9D-6DCA05952C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B7E79F-9DAE-4DC9-92BE-7C490F761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6C685F-8232-484B-A799-816D6EB1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415EB2-023C-4E5B-9C35-C691D7505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353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1F1E6-323C-4DB0-85C2-C8DE85A74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A7BBBF-C0A4-4667-A6CA-B915F97E0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C9891E-AC92-4A05-AA7F-0F3CB34B7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036287-032D-497D-9CBF-E6294F1D2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284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D76EA4-9A34-4BFA-8BBC-40E466089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6FEBDE-C037-405F-8A4F-5F62BCAFC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BC5C65-4666-415D-906A-844E541AB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226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71505-6F1E-4263-BD55-D449AE74B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5A537-14BE-4C42-B566-ACD37F2C21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FB3A1F-1EA3-40A0-BE07-E21F14759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360E8E-7A27-4EC1-8E76-E8A35C6C9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2DEFF7-D60E-4111-889F-F0671762D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EE6C4B-83BD-43C1-B61F-CDEE0E682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265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D0D6C-D888-4D74-A655-F223D1132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914C31-2D22-4F1E-9423-FE112E6E74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8598C-D5F3-4E7A-9BA5-C3F9D88C3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3CF1E-4AFD-44F9-836E-3A60DD80C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D0A923-8AE0-4364-8617-4D97575E0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DBD71A-C7BB-4B8E-AAFC-61E70F94E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999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1C0FC-4DF3-4F61-83FA-595A6B04A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CB34CF-429B-4FD5-9E73-BF57FE518D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9CACF3-743E-42CD-8FFC-97EB7B559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4C3A4-671E-462E-80E7-F1E060B70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077F2-C04D-472E-8CE7-5BB822FA0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9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FA5544-D7C1-42AB-B4D7-8B458D9ADC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D2829A-BB66-4C1E-8E7B-4806C8C6C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7EC9B1-5D10-4C39-90C6-61CFA925C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2494A-F500-4630-983B-533062D25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04584C-304B-494A-89F0-1A5405442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32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BEAB4A-9287-4751-9CDF-896DF16B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B7CE32-11E2-4169-B7D1-AA634E0B3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B75358-E796-4C7B-A2C4-FF29ED330D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D568-7138-4CFA-B0A9-E25C4342B43F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78D394-4728-49F2-A9F1-0D86ADD889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E600A2-64F2-4D1C-8BD4-D7644063BB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85349-85C3-4FB5-BB1E-82C3F374D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847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png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4E14C5-3F61-477A-A63E-EE58417D7D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BAA187-1A81-4C89-B852-2FBC27E546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3877" y="1729212"/>
            <a:ext cx="8878432" cy="1324903"/>
          </a:xfrm>
        </p:spPr>
        <p:txBody>
          <a:bodyPr>
            <a:normAutofit/>
          </a:bodyPr>
          <a:lstStyle/>
          <a:p>
            <a:r>
              <a:rPr lang="en-US" sz="4400" b="1" dirty="0"/>
              <a:t>St Nicolas’ Taplow</a:t>
            </a:r>
            <a:br>
              <a:rPr lang="en-US" sz="4400" b="1" dirty="0"/>
            </a:br>
            <a:r>
              <a:rPr lang="en-US" sz="4400" b="1" dirty="0"/>
              <a:t>Single Academy Trust</a:t>
            </a:r>
            <a:endParaRPr lang="en-GB" sz="44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F90CF2-3219-4149-B9A7-8F8C29758A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181459"/>
            <a:ext cx="12192000" cy="1196299"/>
          </a:xfrm>
        </p:spPr>
        <p:txBody>
          <a:bodyPr>
            <a:normAutofit/>
          </a:bodyPr>
          <a:lstStyle/>
          <a:p>
            <a:r>
              <a:rPr lang="en-US" sz="4000" dirty="0"/>
              <a:t>Solar PV and TESLA battery storage project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71371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5FD53FD-4A91-4D76-A144-A4000FEA13CF}"/>
              </a:ext>
            </a:extLst>
          </p:cNvPr>
          <p:cNvSpPr/>
          <p:nvPr/>
        </p:nvSpPr>
        <p:spPr>
          <a:xfrm>
            <a:off x="380245" y="1753365"/>
            <a:ext cx="115793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Project inception – 2020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Covid delayed project to 2021 and install to Aug 2022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Baseline annual electric usage  32MWh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Annual bill @ 21-22 £5k based on 16p per KWh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Choice of technology and funding</a:t>
            </a:r>
            <a:endParaRPr lang="en-GB" sz="4000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C98AF53-6D4F-4A7A-A183-2162C1045611}"/>
              </a:ext>
            </a:extLst>
          </p:cNvPr>
          <p:cNvSpPr txBox="1">
            <a:spLocks/>
          </p:cNvSpPr>
          <p:nvPr/>
        </p:nvSpPr>
        <p:spPr>
          <a:xfrm>
            <a:off x="76200" y="365126"/>
            <a:ext cx="10188678" cy="9624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u="sng" dirty="0"/>
              <a:t>Original project plan</a:t>
            </a:r>
            <a:endParaRPr lang="en-GB" sz="4400" b="1" u="sng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2593205-4D33-49A1-881A-6BADD25A6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068145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5FD53FD-4A91-4D76-A144-A4000FEA13CF}"/>
              </a:ext>
            </a:extLst>
          </p:cNvPr>
          <p:cNvSpPr/>
          <p:nvPr/>
        </p:nvSpPr>
        <p:spPr>
          <a:xfrm>
            <a:off x="325925" y="1905000"/>
            <a:ext cx="118660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68 x Solar panels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2 x Inverters, 1 x 16Kwh &amp; 1 x 9KWh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68 x Optimizers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24.91 MWh annual energy production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Cost £28k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ROI expected at 5 years based on 30p KWh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C98AF53-6D4F-4A7A-A183-2162C1045611}"/>
              </a:ext>
            </a:extLst>
          </p:cNvPr>
          <p:cNvSpPr txBox="1">
            <a:spLocks/>
          </p:cNvSpPr>
          <p:nvPr/>
        </p:nvSpPr>
        <p:spPr>
          <a:xfrm>
            <a:off x="76200" y="365126"/>
            <a:ext cx="10188678" cy="9624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/>
              <a:t>Installation – Technology - SolarEdge</a:t>
            </a:r>
            <a:endParaRPr lang="en-GB" sz="4400" b="1" u="sng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B992BC-2906-4483-B244-95CA7B6D6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712686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3798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5FD53FD-4A91-4D76-A144-A4000FEA13CF}"/>
              </a:ext>
            </a:extLst>
          </p:cNvPr>
          <p:cNvSpPr/>
          <p:nvPr/>
        </p:nvSpPr>
        <p:spPr>
          <a:xfrm>
            <a:off x="235390" y="1720157"/>
            <a:ext cx="117695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First full month Sep 22 reduced import from 3.1MWh to 1.2MWh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Coincided with new electric contract, affected by energy crisis, which raised unit day rate cost to 68p, night rate 65p.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Raised full cost budget for year to £24k</a:t>
            </a:r>
          </a:p>
          <a:p>
            <a:pPr marL="1028700" lvl="1" indent="-403225">
              <a:buFont typeface="Arial" panose="020B0604020202020204" pitchFamily="34" charset="0"/>
              <a:buChar char="•"/>
            </a:pPr>
            <a:r>
              <a:rPr lang="en-US" sz="4000" dirty="0"/>
              <a:t>22-23 – Solar PV saved £11k</a:t>
            </a:r>
          </a:p>
          <a:p>
            <a:pPr marL="1028700" lvl="1" indent="-403225">
              <a:buFont typeface="Arial" panose="020B0604020202020204" pitchFamily="34" charset="0"/>
              <a:buChar char="•"/>
            </a:pPr>
            <a:r>
              <a:rPr lang="en-US" sz="4000" dirty="0"/>
              <a:t>23-24 – Solar and batteries budget £12k</a:t>
            </a:r>
            <a:endParaRPr lang="en-GB" sz="4000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C98AF53-6D4F-4A7A-A183-2162C1045611}"/>
              </a:ext>
            </a:extLst>
          </p:cNvPr>
          <p:cNvSpPr txBox="1">
            <a:spLocks/>
          </p:cNvSpPr>
          <p:nvPr/>
        </p:nvSpPr>
        <p:spPr>
          <a:xfrm>
            <a:off x="76199" y="365126"/>
            <a:ext cx="10526385" cy="7575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/>
              <a:t>22-23 First Year – No batteries</a:t>
            </a:r>
            <a:endParaRPr lang="en-GB" sz="4400" b="1" u="sng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93973F-54DF-470C-BFE9-E999F6FBB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513317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C98AF53-6D4F-4A7A-A183-2162C1045611}"/>
              </a:ext>
            </a:extLst>
          </p:cNvPr>
          <p:cNvSpPr txBox="1">
            <a:spLocks/>
          </p:cNvSpPr>
          <p:nvPr/>
        </p:nvSpPr>
        <p:spPr>
          <a:xfrm>
            <a:off x="76199" y="365126"/>
            <a:ext cx="10526385" cy="7575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/>
              <a:t>23-24 Second Year – Batteries installed</a:t>
            </a:r>
            <a:endParaRPr lang="en-GB" sz="4400" b="1" u="sng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DA9218B-ED69-49CB-8225-29D68071FBD2}"/>
              </a:ext>
            </a:extLst>
          </p:cNvPr>
          <p:cNvSpPr txBox="1">
            <a:spLocks/>
          </p:cNvSpPr>
          <p:nvPr/>
        </p:nvSpPr>
        <p:spPr>
          <a:xfrm>
            <a:off x="271604" y="1801635"/>
            <a:ext cx="11615596" cy="4182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/>
              <a:t>3 x TESLA Powerwall AC2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/>
              <a:t>13.5KWh storage each with a 5KWh inverter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/>
              <a:t>£11k per battery, total project cost £33k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/>
              <a:t>Battery warranty 10 years, service life 15 – 20 years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/>
              <a:t>ROI expected at 10 years however solar PV profit after ROI achieved will reduce this to 7 years</a:t>
            </a:r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29D1B4-AF00-4124-9B9E-3A7BF5E93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581450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CEF6F-BEEE-4188-AEB9-D1F9EC2F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985" y="304061"/>
            <a:ext cx="10515600" cy="1153547"/>
          </a:xfrm>
        </p:spPr>
        <p:txBody>
          <a:bodyPr/>
          <a:lstStyle/>
          <a:p>
            <a:pPr algn="ctr"/>
            <a:r>
              <a:rPr lang="en-US" b="1" dirty="0"/>
              <a:t>TESLA Powerwall install – Currently 3</a:t>
            </a:r>
            <a:endParaRPr lang="en-GB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EC8948A-74E7-455F-9381-B611EA548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95291" y="2245495"/>
            <a:ext cx="4352925" cy="3513186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78B31C-85BA-4428-9EC8-D74ABEECC6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244845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C98AF53-6D4F-4A7A-A183-2162C1045611}"/>
              </a:ext>
            </a:extLst>
          </p:cNvPr>
          <p:cNvSpPr txBox="1">
            <a:spLocks/>
          </p:cNvSpPr>
          <p:nvPr/>
        </p:nvSpPr>
        <p:spPr>
          <a:xfrm>
            <a:off x="76199" y="365126"/>
            <a:ext cx="10526385" cy="7575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/>
              <a:t>Battery Benefits</a:t>
            </a:r>
            <a:endParaRPr lang="en-GB" sz="4400" b="1" u="sng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DA9218B-ED69-49CB-8225-29D68071FBD2}"/>
              </a:ext>
            </a:extLst>
          </p:cNvPr>
          <p:cNvSpPr txBox="1">
            <a:spLocks/>
          </p:cNvSpPr>
          <p:nvPr/>
        </p:nvSpPr>
        <p:spPr>
          <a:xfrm>
            <a:off x="226338" y="1937439"/>
            <a:ext cx="11706130" cy="43547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2913" lvl="0" indent="-442913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prstClr val="black"/>
                </a:solidFill>
              </a:rPr>
              <a:t>Saves an additional 500 units import per month</a:t>
            </a:r>
          </a:p>
          <a:p>
            <a:pPr marL="442913" lvl="0" indent="-442913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prstClr val="black"/>
                </a:solidFill>
              </a:rPr>
              <a:t>Charge &amp; discharge during the day </a:t>
            </a:r>
          </a:p>
          <a:p>
            <a:pPr marL="442913" lvl="0" indent="-442913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prstClr val="black"/>
                </a:solidFill>
              </a:rPr>
              <a:t>Batteries give you protection from grid outage</a:t>
            </a:r>
          </a:p>
          <a:p>
            <a:pPr marL="442913" lvl="0" indent="-442913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prstClr val="black"/>
                </a:solidFill>
              </a:rPr>
              <a:t>During winter months charge from grid at night saves £25 a month</a:t>
            </a:r>
          </a:p>
          <a:p>
            <a:pPr marL="442913" lvl="0" indent="-442913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prstClr val="black"/>
                </a:solidFill>
              </a:rPr>
              <a:t>School off grid for summer months May – Sep* </a:t>
            </a:r>
            <a:endParaRPr lang="en-GB" sz="4000" dirty="0">
              <a:solidFill>
                <a:prstClr val="black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31F630-2C4D-49BE-954D-80D604B1A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698451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12AF2663-B755-466C-BD43-4B74334F63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5108515"/>
              </p:ext>
            </p:extLst>
          </p:nvPr>
        </p:nvGraphicFramePr>
        <p:xfrm>
          <a:off x="2800350" y="1126539"/>
          <a:ext cx="6589713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Worksheet" r:id="rId3" imgW="12049008" imgH="9906000" progId="Excel.Sheet.12">
                  <p:embed/>
                </p:oleObj>
              </mc:Choice>
              <mc:Fallback>
                <p:oleObj name="Worksheet" r:id="rId3" imgW="12049008" imgH="9906000" progId="Excel.Sheet.12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12AF2663-B755-466C-BD43-4B74334F63B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00350" y="1126539"/>
                        <a:ext cx="6589713" cy="541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le 1">
            <a:extLst>
              <a:ext uri="{FF2B5EF4-FFF2-40B4-BE49-F238E27FC236}">
                <a16:creationId xmlns:a16="http://schemas.microsoft.com/office/drawing/2014/main" id="{3BD6E02A-1E6C-4629-BC79-A6FFADCA9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54" y="313324"/>
            <a:ext cx="10433365" cy="558328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Solar project initial six year savings projections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57CA0F-7C41-434F-B6A9-0F3F58D0E6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775169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F4989-AA11-48D1-BC6B-B44067B4E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4" y="365125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Environmental Benefits -</a:t>
            </a:r>
            <a:r>
              <a:rPr lang="en-US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Since Aug 22 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7F1FF0-BCCC-41CE-A786-3837C9ED5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18" y="2685700"/>
            <a:ext cx="12050163" cy="1958727"/>
          </a:xfrm>
        </p:spPr>
        <p:txBody>
          <a:bodyPr>
            <a:normAutofit/>
          </a:bodyPr>
          <a:lstStyle/>
          <a:p>
            <a:pPr marL="442913" indent="-442913"/>
            <a:r>
              <a:rPr lang="en-US" sz="4400" dirty="0"/>
              <a:t>6,863 Kg of CO2 emissions saved</a:t>
            </a:r>
          </a:p>
          <a:p>
            <a:pPr marL="442913" indent="-442913"/>
            <a:r>
              <a:rPr lang="en-US" sz="4400" dirty="0"/>
              <a:t>415 equivalent trees planted</a:t>
            </a:r>
          </a:p>
          <a:p>
            <a:pPr marL="442913" indent="-442913"/>
            <a:endParaRPr lang="en-US" sz="4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7087CE-3B82-4D30-8EDB-ABD1EB872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678985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F4989-AA11-48D1-BC6B-B44067B4E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681927" cy="1325563"/>
          </a:xfrm>
        </p:spPr>
        <p:txBody>
          <a:bodyPr/>
          <a:lstStyle/>
          <a:p>
            <a:pPr algn="ctr"/>
            <a:r>
              <a:rPr lang="en-US" b="1" dirty="0"/>
              <a:t>Export Income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7F1FF0-BCCC-41CE-A786-3837C9ED5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74" y="1825625"/>
            <a:ext cx="1205921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Export income – Yes or No?</a:t>
            </a:r>
            <a:endParaRPr lang="en-GB" sz="4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E73857-1ABF-42E4-A136-99F0251A4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85" y="16127"/>
            <a:ext cx="1589415" cy="161349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5323158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22b1e2d-7ba5-4e29-bec0-175e82c9163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1C2B9E53235E24C9EA4C35A9DD9262C" ma:contentTypeVersion="17" ma:contentTypeDescription="Create a new document." ma:contentTypeScope="" ma:versionID="c3a3effab0ca8234e68beb4743ebed84">
  <xsd:schema xmlns:xsd="http://www.w3.org/2001/XMLSchema" xmlns:xs="http://www.w3.org/2001/XMLSchema" xmlns:p="http://schemas.microsoft.com/office/2006/metadata/properties" xmlns:ns3="f0e75f39-2142-44e5-ae3f-1b13ad73eb44" xmlns:ns4="b22b1e2d-7ba5-4e29-bec0-175e82c9163a" targetNamespace="http://schemas.microsoft.com/office/2006/metadata/properties" ma:root="true" ma:fieldsID="99cdaf1a28407193a8389dd7643d4e38" ns3:_="" ns4:_="">
    <xsd:import namespace="f0e75f39-2142-44e5-ae3f-1b13ad73eb44"/>
    <xsd:import namespace="b22b1e2d-7ba5-4e29-bec0-175e82c9163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75f39-2142-44e5-ae3f-1b13ad73eb4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2b1e2d-7ba5-4e29-bec0-175e82c916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6305E8E-3BC2-44DA-A72A-B24A9E7E38F2}">
  <ds:schemaRefs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b22b1e2d-7ba5-4e29-bec0-175e82c9163a"/>
    <ds:schemaRef ds:uri="f0e75f39-2142-44e5-ae3f-1b13ad73eb4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99C721E-14D3-4751-A29C-D8A67F1B42F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FD52596-14C7-4EC1-B15D-3AEB1B986D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75f39-2142-44e5-ae3f-1b13ad73eb44"/>
    <ds:schemaRef ds:uri="b22b1e2d-7ba5-4e29-bec0-175e82c9163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295</Words>
  <Application>Microsoft Office PowerPoint</Application>
  <PresentationFormat>Widescreen</PresentationFormat>
  <Paragraphs>42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Worksheet</vt:lpstr>
      <vt:lpstr>St Nicolas’ Taplow Single Academy Trust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TESLA Powerwall install – Currently 3</vt:lpstr>
      <vt:lpstr>PowerPoint Presentation</vt:lpstr>
      <vt:lpstr>Solar project initial six year savings projections</vt:lpstr>
      <vt:lpstr>Environmental Benefits - Since Aug 22 </vt:lpstr>
      <vt:lpstr>Export Income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Nicolas’ Taplow</dc:title>
  <dc:creator>sbm</dc:creator>
  <cp:lastModifiedBy>sbm</cp:lastModifiedBy>
  <cp:revision>15</cp:revision>
  <dcterms:created xsi:type="dcterms:W3CDTF">2024-01-15T10:25:25Z</dcterms:created>
  <dcterms:modified xsi:type="dcterms:W3CDTF">2024-01-18T08:45:08Z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0x01010031C2B9E53235E24C9EA4C35A9DD9262C</vt:lpwstr>
  </property>
</Properties>
</file>