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6" r:id="rId4"/>
  </p:sldMasterIdLst>
  <p:notesMasterIdLst>
    <p:notesMasterId r:id="rId22"/>
  </p:notesMasterIdLst>
  <p:sldIdLst>
    <p:sldId id="256" r:id="rId5"/>
    <p:sldId id="257" r:id="rId6"/>
    <p:sldId id="264" r:id="rId7"/>
    <p:sldId id="258" r:id="rId8"/>
    <p:sldId id="259" r:id="rId9"/>
    <p:sldId id="260" r:id="rId10"/>
    <p:sldId id="262" r:id="rId11"/>
    <p:sldId id="261" r:id="rId12"/>
    <p:sldId id="263" r:id="rId13"/>
    <p:sldId id="265" r:id="rId14"/>
    <p:sldId id="266" r:id="rId15"/>
    <p:sldId id="267" r:id="rId16"/>
    <p:sldId id="268" r:id="rId17"/>
    <p:sldId id="269" r:id="rId18"/>
    <p:sldId id="271" r:id="rId19"/>
    <p:sldId id="270" r:id="rId20"/>
    <p:sldId id="272" r:id="rId21"/>
  </p:sldIdLst>
  <p:sldSz cx="12192000" cy="6858000"/>
  <p:notesSz cx="4565650" cy="679767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6" d="100"/>
          <a:sy n="86" d="100"/>
        </p:scale>
        <p:origin x="5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notesMaster" Target="notesMasters/notesMaster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hance Meikle-Masters" userId="b3338c53-7700-43d0-9586-78414cdad3c7" providerId="ADAL" clId="{2BB16603-BDAB-483A-8EF1-6729D20B26AF}"/>
    <pc:docChg chg="undo modSld">
      <pc:chgData name="Chance Meikle-Masters" userId="b3338c53-7700-43d0-9586-78414cdad3c7" providerId="ADAL" clId="{2BB16603-BDAB-483A-8EF1-6729D20B26AF}" dt="2023-05-02T07:17:58.508" v="15" actId="403"/>
      <pc:docMkLst>
        <pc:docMk/>
      </pc:docMkLst>
      <pc:sldChg chg="modSp">
        <pc:chgData name="Chance Meikle-Masters" userId="b3338c53-7700-43d0-9586-78414cdad3c7" providerId="ADAL" clId="{2BB16603-BDAB-483A-8EF1-6729D20B26AF}" dt="2023-05-02T07:17:58.508" v="15" actId="403"/>
        <pc:sldMkLst>
          <pc:docMk/>
          <pc:sldMk cId="2121595187" sldId="256"/>
        </pc:sldMkLst>
        <pc:spChg chg="mod">
          <ac:chgData name="Chance Meikle-Masters" userId="b3338c53-7700-43d0-9586-78414cdad3c7" providerId="ADAL" clId="{2BB16603-BDAB-483A-8EF1-6729D20B26AF}" dt="2023-05-02T07:17:58.508" v="15" actId="403"/>
          <ac:spMkLst>
            <pc:docMk/>
            <pc:sldMk cId="2121595187" sldId="256"/>
            <ac:spMk id="2" creationId="{849EE66D-953B-4BD3-AC08-36F146FAD13D}"/>
          </ac:spMkLst>
        </pc:spChg>
        <pc:spChg chg="mod">
          <ac:chgData name="Chance Meikle-Masters" userId="b3338c53-7700-43d0-9586-78414cdad3c7" providerId="ADAL" clId="{2BB16603-BDAB-483A-8EF1-6729D20B26AF}" dt="2023-05-02T07:17:52.502" v="7" actId="2711"/>
          <ac:spMkLst>
            <pc:docMk/>
            <pc:sldMk cId="2121595187" sldId="256"/>
            <ac:spMk id="3" creationId="{BAB63BD9-0EFB-4673-8155-59E85DEF3A3F}"/>
          </ac:spMkLst>
        </pc:spChg>
      </pc:sldChg>
    </pc:docChg>
  </pc:docChgLst>
  <pc:docChgLst>
    <pc:chgData name="Chance Meikle-Masters" userId="b3338c53-7700-43d0-9586-78414cdad3c7" providerId="ADAL" clId="{3EB486CC-7E74-4CB7-92FF-F9FCD832AFE3}"/>
    <pc:docChg chg="undo custSel modSld sldOrd modNotesMaster">
      <pc:chgData name="Chance Meikle-Masters" userId="b3338c53-7700-43d0-9586-78414cdad3c7" providerId="ADAL" clId="{3EB486CC-7E74-4CB7-92FF-F9FCD832AFE3}" dt="2023-05-10T12:11:07.461" v="5689" actId="207"/>
      <pc:docMkLst>
        <pc:docMk/>
      </pc:docMkLst>
      <pc:sldChg chg="modSp">
        <pc:chgData name="Chance Meikle-Masters" userId="b3338c53-7700-43d0-9586-78414cdad3c7" providerId="ADAL" clId="{3EB486CC-7E74-4CB7-92FF-F9FCD832AFE3}" dt="2023-05-10T12:11:07.461" v="5689" actId="207"/>
        <pc:sldMkLst>
          <pc:docMk/>
          <pc:sldMk cId="2121595187" sldId="256"/>
        </pc:sldMkLst>
        <pc:spChg chg="mod">
          <ac:chgData name="Chance Meikle-Masters" userId="b3338c53-7700-43d0-9586-78414cdad3c7" providerId="ADAL" clId="{3EB486CC-7E74-4CB7-92FF-F9FCD832AFE3}" dt="2023-05-10T12:11:07.461" v="5689" actId="207"/>
          <ac:spMkLst>
            <pc:docMk/>
            <pc:sldMk cId="2121595187" sldId="256"/>
            <ac:spMk id="2" creationId="{849EE66D-953B-4BD3-AC08-36F146FAD13D}"/>
          </ac:spMkLst>
        </pc:spChg>
      </pc:sldChg>
      <pc:sldChg chg="modSp">
        <pc:chgData name="Chance Meikle-Masters" userId="b3338c53-7700-43d0-9586-78414cdad3c7" providerId="ADAL" clId="{3EB486CC-7E74-4CB7-92FF-F9FCD832AFE3}" dt="2023-05-10T12:11:02.088" v="5688" actId="207"/>
        <pc:sldMkLst>
          <pc:docMk/>
          <pc:sldMk cId="88759568" sldId="257"/>
        </pc:sldMkLst>
        <pc:spChg chg="mod">
          <ac:chgData name="Chance Meikle-Masters" userId="b3338c53-7700-43d0-9586-78414cdad3c7" providerId="ADAL" clId="{3EB486CC-7E74-4CB7-92FF-F9FCD832AFE3}" dt="2023-05-10T12:11:02.088" v="5688" actId="207"/>
          <ac:spMkLst>
            <pc:docMk/>
            <pc:sldMk cId="88759568" sldId="257"/>
            <ac:spMk id="2" creationId="{F3529501-1254-4EE0-9ABB-E4F263B00B9B}"/>
          </ac:spMkLst>
        </pc:spChg>
        <pc:spChg chg="mod">
          <ac:chgData name="Chance Meikle-Masters" userId="b3338c53-7700-43d0-9586-78414cdad3c7" providerId="ADAL" clId="{3EB486CC-7E74-4CB7-92FF-F9FCD832AFE3}" dt="2023-05-10T10:05:14.801" v="261" actId="27636"/>
          <ac:spMkLst>
            <pc:docMk/>
            <pc:sldMk cId="88759568" sldId="257"/>
            <ac:spMk id="3" creationId="{69F6BDDE-18D3-425A-8FEB-3786A67DA387}"/>
          </ac:spMkLst>
        </pc:spChg>
      </pc:sldChg>
      <pc:sldChg chg="modSp">
        <pc:chgData name="Chance Meikle-Masters" userId="b3338c53-7700-43d0-9586-78414cdad3c7" providerId="ADAL" clId="{3EB486CC-7E74-4CB7-92FF-F9FCD832AFE3}" dt="2023-05-10T12:10:56.140" v="5686" actId="207"/>
        <pc:sldMkLst>
          <pc:docMk/>
          <pc:sldMk cId="459317808" sldId="258"/>
        </pc:sldMkLst>
        <pc:spChg chg="mod">
          <ac:chgData name="Chance Meikle-Masters" userId="b3338c53-7700-43d0-9586-78414cdad3c7" providerId="ADAL" clId="{3EB486CC-7E74-4CB7-92FF-F9FCD832AFE3}" dt="2023-05-10T12:10:56.140" v="5686" actId="207"/>
          <ac:spMkLst>
            <pc:docMk/>
            <pc:sldMk cId="459317808" sldId="258"/>
            <ac:spMk id="2" creationId="{2B233B6B-15D1-4374-B685-D823596BE8BF}"/>
          </ac:spMkLst>
        </pc:spChg>
        <pc:spChg chg="mod">
          <ac:chgData name="Chance Meikle-Masters" userId="b3338c53-7700-43d0-9586-78414cdad3c7" providerId="ADAL" clId="{3EB486CC-7E74-4CB7-92FF-F9FCD832AFE3}" dt="2023-05-10T10:11:50.466" v="598" actId="255"/>
          <ac:spMkLst>
            <pc:docMk/>
            <pc:sldMk cId="459317808" sldId="258"/>
            <ac:spMk id="3" creationId="{70174DFC-2F59-481C-8C2F-B37F7D80E615}"/>
          </ac:spMkLst>
        </pc:spChg>
      </pc:sldChg>
      <pc:sldChg chg="modSp">
        <pc:chgData name="Chance Meikle-Masters" userId="b3338c53-7700-43d0-9586-78414cdad3c7" providerId="ADAL" clId="{3EB486CC-7E74-4CB7-92FF-F9FCD832AFE3}" dt="2023-05-10T12:10:52.877" v="5685" actId="207"/>
        <pc:sldMkLst>
          <pc:docMk/>
          <pc:sldMk cId="1081956043" sldId="259"/>
        </pc:sldMkLst>
        <pc:spChg chg="mod">
          <ac:chgData name="Chance Meikle-Masters" userId="b3338c53-7700-43d0-9586-78414cdad3c7" providerId="ADAL" clId="{3EB486CC-7E74-4CB7-92FF-F9FCD832AFE3}" dt="2023-05-10T12:10:52.877" v="5685" actId="207"/>
          <ac:spMkLst>
            <pc:docMk/>
            <pc:sldMk cId="1081956043" sldId="259"/>
            <ac:spMk id="2" creationId="{14D1E110-5311-41CB-9C2B-312945E0DA7D}"/>
          </ac:spMkLst>
        </pc:spChg>
        <pc:spChg chg="mod">
          <ac:chgData name="Chance Meikle-Masters" userId="b3338c53-7700-43d0-9586-78414cdad3c7" providerId="ADAL" clId="{3EB486CC-7E74-4CB7-92FF-F9FCD832AFE3}" dt="2023-05-10T10:38:53.514" v="1431" actId="403"/>
          <ac:spMkLst>
            <pc:docMk/>
            <pc:sldMk cId="1081956043" sldId="259"/>
            <ac:spMk id="3" creationId="{B430C9AE-B1CF-4671-B6F2-BE6DB34CB2A2}"/>
          </ac:spMkLst>
        </pc:spChg>
      </pc:sldChg>
      <pc:sldChg chg="modSp">
        <pc:chgData name="Chance Meikle-Masters" userId="b3338c53-7700-43d0-9586-78414cdad3c7" providerId="ADAL" clId="{3EB486CC-7E74-4CB7-92FF-F9FCD832AFE3}" dt="2023-05-10T12:10:49.266" v="5684" actId="207"/>
        <pc:sldMkLst>
          <pc:docMk/>
          <pc:sldMk cId="2453147277" sldId="260"/>
        </pc:sldMkLst>
        <pc:spChg chg="mod">
          <ac:chgData name="Chance Meikle-Masters" userId="b3338c53-7700-43d0-9586-78414cdad3c7" providerId="ADAL" clId="{3EB486CC-7E74-4CB7-92FF-F9FCD832AFE3}" dt="2023-05-10T12:10:49.266" v="5684" actId="207"/>
          <ac:spMkLst>
            <pc:docMk/>
            <pc:sldMk cId="2453147277" sldId="260"/>
            <ac:spMk id="2" creationId="{B7FAAD88-67DC-4C99-A067-7EB5334FC076}"/>
          </ac:spMkLst>
        </pc:spChg>
        <pc:spChg chg="mod">
          <ac:chgData name="Chance Meikle-Masters" userId="b3338c53-7700-43d0-9586-78414cdad3c7" providerId="ADAL" clId="{3EB486CC-7E74-4CB7-92FF-F9FCD832AFE3}" dt="2023-05-10T10:44:12.321" v="1681" actId="27636"/>
          <ac:spMkLst>
            <pc:docMk/>
            <pc:sldMk cId="2453147277" sldId="260"/>
            <ac:spMk id="3" creationId="{D856D5CF-CED2-4C08-B63C-37B6E30A0F65}"/>
          </ac:spMkLst>
        </pc:spChg>
      </pc:sldChg>
      <pc:sldChg chg="modSp">
        <pc:chgData name="Chance Meikle-Masters" userId="b3338c53-7700-43d0-9586-78414cdad3c7" providerId="ADAL" clId="{3EB486CC-7E74-4CB7-92FF-F9FCD832AFE3}" dt="2023-05-10T12:10:42.999" v="5682" actId="207"/>
        <pc:sldMkLst>
          <pc:docMk/>
          <pc:sldMk cId="2208936978" sldId="261"/>
        </pc:sldMkLst>
        <pc:spChg chg="mod">
          <ac:chgData name="Chance Meikle-Masters" userId="b3338c53-7700-43d0-9586-78414cdad3c7" providerId="ADAL" clId="{3EB486CC-7E74-4CB7-92FF-F9FCD832AFE3}" dt="2023-05-10T12:10:42.999" v="5682" actId="207"/>
          <ac:spMkLst>
            <pc:docMk/>
            <pc:sldMk cId="2208936978" sldId="261"/>
            <ac:spMk id="2" creationId="{320CC757-35B2-4098-B13A-DDDD7DEF0B94}"/>
          </ac:spMkLst>
        </pc:spChg>
        <pc:spChg chg="mod">
          <ac:chgData name="Chance Meikle-Masters" userId="b3338c53-7700-43d0-9586-78414cdad3c7" providerId="ADAL" clId="{3EB486CC-7E74-4CB7-92FF-F9FCD832AFE3}" dt="2023-05-10T10:57:49.364" v="2159" actId="404"/>
          <ac:spMkLst>
            <pc:docMk/>
            <pc:sldMk cId="2208936978" sldId="261"/>
            <ac:spMk id="3" creationId="{C34F6DB4-3B19-4D13-A28C-C0472603C1F3}"/>
          </ac:spMkLst>
        </pc:spChg>
      </pc:sldChg>
      <pc:sldChg chg="modSp ord">
        <pc:chgData name="Chance Meikle-Masters" userId="b3338c53-7700-43d0-9586-78414cdad3c7" providerId="ADAL" clId="{3EB486CC-7E74-4CB7-92FF-F9FCD832AFE3}" dt="2023-05-10T12:10:46.446" v="5683" actId="207"/>
        <pc:sldMkLst>
          <pc:docMk/>
          <pc:sldMk cId="1136010607" sldId="262"/>
        </pc:sldMkLst>
        <pc:spChg chg="mod">
          <ac:chgData name="Chance Meikle-Masters" userId="b3338c53-7700-43d0-9586-78414cdad3c7" providerId="ADAL" clId="{3EB486CC-7E74-4CB7-92FF-F9FCD832AFE3}" dt="2023-05-10T12:10:46.446" v="5683" actId="207"/>
          <ac:spMkLst>
            <pc:docMk/>
            <pc:sldMk cId="1136010607" sldId="262"/>
            <ac:spMk id="2" creationId="{0ADB443C-9FA9-4133-A0D9-6DE6640EF165}"/>
          </ac:spMkLst>
        </pc:spChg>
        <pc:spChg chg="mod">
          <ac:chgData name="Chance Meikle-Masters" userId="b3338c53-7700-43d0-9586-78414cdad3c7" providerId="ADAL" clId="{3EB486CC-7E74-4CB7-92FF-F9FCD832AFE3}" dt="2023-05-10T10:46:16.326" v="1818"/>
          <ac:spMkLst>
            <pc:docMk/>
            <pc:sldMk cId="1136010607" sldId="262"/>
            <ac:spMk id="3" creationId="{F9EDA935-E5B6-412A-98BA-9D2B993122C1}"/>
          </ac:spMkLst>
        </pc:spChg>
      </pc:sldChg>
      <pc:sldChg chg="modSp">
        <pc:chgData name="Chance Meikle-Masters" userId="b3338c53-7700-43d0-9586-78414cdad3c7" providerId="ADAL" clId="{3EB486CC-7E74-4CB7-92FF-F9FCD832AFE3}" dt="2023-05-10T12:10:39.438" v="5681" actId="207"/>
        <pc:sldMkLst>
          <pc:docMk/>
          <pc:sldMk cId="4180583031" sldId="263"/>
        </pc:sldMkLst>
        <pc:spChg chg="mod">
          <ac:chgData name="Chance Meikle-Masters" userId="b3338c53-7700-43d0-9586-78414cdad3c7" providerId="ADAL" clId="{3EB486CC-7E74-4CB7-92FF-F9FCD832AFE3}" dt="2023-05-10T12:10:39.438" v="5681" actId="207"/>
          <ac:spMkLst>
            <pc:docMk/>
            <pc:sldMk cId="4180583031" sldId="263"/>
            <ac:spMk id="2" creationId="{96EC14A9-7D4E-45CA-8255-CB0BDA966376}"/>
          </ac:spMkLst>
        </pc:spChg>
        <pc:spChg chg="mod">
          <ac:chgData name="Chance Meikle-Masters" userId="b3338c53-7700-43d0-9586-78414cdad3c7" providerId="ADAL" clId="{3EB486CC-7E74-4CB7-92FF-F9FCD832AFE3}" dt="2023-05-10T10:59:26.934" v="2302" actId="20577"/>
          <ac:spMkLst>
            <pc:docMk/>
            <pc:sldMk cId="4180583031" sldId="263"/>
            <ac:spMk id="3" creationId="{060D2A00-5A48-4A39-A91A-78B35BBF89C0}"/>
          </ac:spMkLst>
        </pc:spChg>
      </pc:sldChg>
      <pc:sldChg chg="modSp ord">
        <pc:chgData name="Chance Meikle-Masters" userId="b3338c53-7700-43d0-9586-78414cdad3c7" providerId="ADAL" clId="{3EB486CC-7E74-4CB7-92FF-F9FCD832AFE3}" dt="2023-05-10T12:10:59.307" v="5687" actId="207"/>
        <pc:sldMkLst>
          <pc:docMk/>
          <pc:sldMk cId="1270793156" sldId="264"/>
        </pc:sldMkLst>
        <pc:spChg chg="mod">
          <ac:chgData name="Chance Meikle-Masters" userId="b3338c53-7700-43d0-9586-78414cdad3c7" providerId="ADAL" clId="{3EB486CC-7E74-4CB7-92FF-F9FCD832AFE3}" dt="2023-05-10T12:10:59.307" v="5687" actId="207"/>
          <ac:spMkLst>
            <pc:docMk/>
            <pc:sldMk cId="1270793156" sldId="264"/>
            <ac:spMk id="2" creationId="{320FF5BA-0137-403F-A626-08F36DD67BC7}"/>
          </ac:spMkLst>
        </pc:spChg>
        <pc:spChg chg="mod">
          <ac:chgData name="Chance Meikle-Masters" userId="b3338c53-7700-43d0-9586-78414cdad3c7" providerId="ADAL" clId="{3EB486CC-7E74-4CB7-92FF-F9FCD832AFE3}" dt="2023-05-10T11:03:57.301" v="2633" actId="403"/>
          <ac:spMkLst>
            <pc:docMk/>
            <pc:sldMk cId="1270793156" sldId="264"/>
            <ac:spMk id="3" creationId="{1719E418-C8E5-4061-B4A2-AC021E0A50E5}"/>
          </ac:spMkLst>
        </pc:spChg>
      </pc:sldChg>
      <pc:sldChg chg="modSp">
        <pc:chgData name="Chance Meikle-Masters" userId="b3338c53-7700-43d0-9586-78414cdad3c7" providerId="ADAL" clId="{3EB486CC-7E74-4CB7-92FF-F9FCD832AFE3}" dt="2023-05-10T12:10:35.390" v="5680" actId="207"/>
        <pc:sldMkLst>
          <pc:docMk/>
          <pc:sldMk cId="4277530944" sldId="265"/>
        </pc:sldMkLst>
        <pc:spChg chg="mod">
          <ac:chgData name="Chance Meikle-Masters" userId="b3338c53-7700-43d0-9586-78414cdad3c7" providerId="ADAL" clId="{3EB486CC-7E74-4CB7-92FF-F9FCD832AFE3}" dt="2023-05-10T12:10:35.390" v="5680" actId="207"/>
          <ac:spMkLst>
            <pc:docMk/>
            <pc:sldMk cId="4277530944" sldId="265"/>
            <ac:spMk id="2" creationId="{FDA2F8BA-828B-4BA8-B862-A16DFC128665}"/>
          </ac:spMkLst>
        </pc:spChg>
        <pc:spChg chg="mod">
          <ac:chgData name="Chance Meikle-Masters" userId="b3338c53-7700-43d0-9586-78414cdad3c7" providerId="ADAL" clId="{3EB486CC-7E74-4CB7-92FF-F9FCD832AFE3}" dt="2023-05-10T11:18:17.776" v="3087" actId="27636"/>
          <ac:spMkLst>
            <pc:docMk/>
            <pc:sldMk cId="4277530944" sldId="265"/>
            <ac:spMk id="3" creationId="{3463A130-9C58-4A87-B62E-4C44B9E63945}"/>
          </ac:spMkLst>
        </pc:spChg>
      </pc:sldChg>
      <pc:sldChg chg="modSp">
        <pc:chgData name="Chance Meikle-Masters" userId="b3338c53-7700-43d0-9586-78414cdad3c7" providerId="ADAL" clId="{3EB486CC-7E74-4CB7-92FF-F9FCD832AFE3}" dt="2023-05-10T12:10:31.496" v="5679" actId="207"/>
        <pc:sldMkLst>
          <pc:docMk/>
          <pc:sldMk cId="645991838" sldId="266"/>
        </pc:sldMkLst>
        <pc:spChg chg="mod">
          <ac:chgData name="Chance Meikle-Masters" userId="b3338c53-7700-43d0-9586-78414cdad3c7" providerId="ADAL" clId="{3EB486CC-7E74-4CB7-92FF-F9FCD832AFE3}" dt="2023-05-10T12:10:31.496" v="5679" actId="207"/>
          <ac:spMkLst>
            <pc:docMk/>
            <pc:sldMk cId="645991838" sldId="266"/>
            <ac:spMk id="2" creationId="{04634E60-0B62-4882-B197-9B7C8CF3CBA6}"/>
          </ac:spMkLst>
        </pc:spChg>
        <pc:spChg chg="mod">
          <ac:chgData name="Chance Meikle-Masters" userId="b3338c53-7700-43d0-9586-78414cdad3c7" providerId="ADAL" clId="{3EB486CC-7E74-4CB7-92FF-F9FCD832AFE3}" dt="2023-05-10T11:23:07.459" v="3362" actId="403"/>
          <ac:spMkLst>
            <pc:docMk/>
            <pc:sldMk cId="645991838" sldId="266"/>
            <ac:spMk id="3" creationId="{F68D282F-A509-4FC2-AA11-C2D03806307C}"/>
          </ac:spMkLst>
        </pc:spChg>
      </pc:sldChg>
      <pc:sldChg chg="modSp">
        <pc:chgData name="Chance Meikle-Masters" userId="b3338c53-7700-43d0-9586-78414cdad3c7" providerId="ADAL" clId="{3EB486CC-7E74-4CB7-92FF-F9FCD832AFE3}" dt="2023-05-10T12:10:27.045" v="5678" actId="207"/>
        <pc:sldMkLst>
          <pc:docMk/>
          <pc:sldMk cId="1433146924" sldId="267"/>
        </pc:sldMkLst>
        <pc:spChg chg="mod">
          <ac:chgData name="Chance Meikle-Masters" userId="b3338c53-7700-43d0-9586-78414cdad3c7" providerId="ADAL" clId="{3EB486CC-7E74-4CB7-92FF-F9FCD832AFE3}" dt="2023-05-10T12:10:27.045" v="5678" actId="207"/>
          <ac:spMkLst>
            <pc:docMk/>
            <pc:sldMk cId="1433146924" sldId="267"/>
            <ac:spMk id="2" creationId="{1EF4E5D4-DC8C-4BD6-9690-8AA74A7CA3DB}"/>
          </ac:spMkLst>
        </pc:spChg>
        <pc:spChg chg="mod">
          <ac:chgData name="Chance Meikle-Masters" userId="b3338c53-7700-43d0-9586-78414cdad3c7" providerId="ADAL" clId="{3EB486CC-7E74-4CB7-92FF-F9FCD832AFE3}" dt="2023-05-10T11:27:03.096" v="3735" actId="27636"/>
          <ac:spMkLst>
            <pc:docMk/>
            <pc:sldMk cId="1433146924" sldId="267"/>
            <ac:spMk id="3" creationId="{C25DEBB2-3827-4800-89B3-91DD41725D50}"/>
          </ac:spMkLst>
        </pc:spChg>
      </pc:sldChg>
      <pc:sldChg chg="modSp">
        <pc:chgData name="Chance Meikle-Masters" userId="b3338c53-7700-43d0-9586-78414cdad3c7" providerId="ADAL" clId="{3EB486CC-7E74-4CB7-92FF-F9FCD832AFE3}" dt="2023-05-10T12:10:23.198" v="5677" actId="207"/>
        <pc:sldMkLst>
          <pc:docMk/>
          <pc:sldMk cId="984747846" sldId="268"/>
        </pc:sldMkLst>
        <pc:spChg chg="mod">
          <ac:chgData name="Chance Meikle-Masters" userId="b3338c53-7700-43d0-9586-78414cdad3c7" providerId="ADAL" clId="{3EB486CC-7E74-4CB7-92FF-F9FCD832AFE3}" dt="2023-05-10T12:10:23.198" v="5677" actId="207"/>
          <ac:spMkLst>
            <pc:docMk/>
            <pc:sldMk cId="984747846" sldId="268"/>
            <ac:spMk id="2" creationId="{283BD6C4-35AE-4371-B90D-D1D5D904760B}"/>
          </ac:spMkLst>
        </pc:spChg>
        <pc:spChg chg="mod">
          <ac:chgData name="Chance Meikle-Masters" userId="b3338c53-7700-43d0-9586-78414cdad3c7" providerId="ADAL" clId="{3EB486CC-7E74-4CB7-92FF-F9FCD832AFE3}" dt="2023-05-10T11:34:17.604" v="4119" actId="27636"/>
          <ac:spMkLst>
            <pc:docMk/>
            <pc:sldMk cId="984747846" sldId="268"/>
            <ac:spMk id="3" creationId="{106DDB46-27F3-4C9D-9FF1-9C583CC5210D}"/>
          </ac:spMkLst>
        </pc:spChg>
      </pc:sldChg>
      <pc:sldChg chg="addSp delSp modSp">
        <pc:chgData name="Chance Meikle-Masters" userId="b3338c53-7700-43d0-9586-78414cdad3c7" providerId="ADAL" clId="{3EB486CC-7E74-4CB7-92FF-F9FCD832AFE3}" dt="2023-05-10T12:10:18.970" v="5676" actId="207"/>
        <pc:sldMkLst>
          <pc:docMk/>
          <pc:sldMk cId="3671691665" sldId="269"/>
        </pc:sldMkLst>
        <pc:spChg chg="mod">
          <ac:chgData name="Chance Meikle-Masters" userId="b3338c53-7700-43d0-9586-78414cdad3c7" providerId="ADAL" clId="{3EB486CC-7E74-4CB7-92FF-F9FCD832AFE3}" dt="2023-05-10T12:10:18.970" v="5676" actId="207"/>
          <ac:spMkLst>
            <pc:docMk/>
            <pc:sldMk cId="3671691665" sldId="269"/>
            <ac:spMk id="2" creationId="{20315780-886C-4A13-8B79-DD241580432A}"/>
          </ac:spMkLst>
        </pc:spChg>
        <pc:spChg chg="mod">
          <ac:chgData name="Chance Meikle-Masters" userId="b3338c53-7700-43d0-9586-78414cdad3c7" providerId="ADAL" clId="{3EB486CC-7E74-4CB7-92FF-F9FCD832AFE3}" dt="2023-05-10T11:48:24.012" v="4373" actId="1076"/>
          <ac:spMkLst>
            <pc:docMk/>
            <pc:sldMk cId="3671691665" sldId="269"/>
            <ac:spMk id="3" creationId="{93F0FB62-0358-4B18-B78C-BC63191778CE}"/>
          </ac:spMkLst>
        </pc:spChg>
        <pc:spChg chg="add del mod">
          <ac:chgData name="Chance Meikle-Masters" userId="b3338c53-7700-43d0-9586-78414cdad3c7" providerId="ADAL" clId="{3EB486CC-7E74-4CB7-92FF-F9FCD832AFE3}" dt="2023-05-10T11:47:32.747" v="4348" actId="478"/>
          <ac:spMkLst>
            <pc:docMk/>
            <pc:sldMk cId="3671691665" sldId="269"/>
            <ac:spMk id="4" creationId="{38664160-76A1-47C4-B8A3-410F995924DA}"/>
          </ac:spMkLst>
        </pc:spChg>
        <pc:spChg chg="add mod">
          <ac:chgData name="Chance Meikle-Masters" userId="b3338c53-7700-43d0-9586-78414cdad3c7" providerId="ADAL" clId="{3EB486CC-7E74-4CB7-92FF-F9FCD832AFE3}" dt="2023-05-10T11:49:45.192" v="4377" actId="1076"/>
          <ac:spMkLst>
            <pc:docMk/>
            <pc:sldMk cId="3671691665" sldId="269"/>
            <ac:spMk id="7" creationId="{44E97A39-CCFF-49FD-8DAA-B909B6E67EE9}"/>
          </ac:spMkLst>
        </pc:spChg>
        <pc:spChg chg="add mod">
          <ac:chgData name="Chance Meikle-Masters" userId="b3338c53-7700-43d0-9586-78414cdad3c7" providerId="ADAL" clId="{3EB486CC-7E74-4CB7-92FF-F9FCD832AFE3}" dt="2023-05-10T11:50:42.876" v="4504" actId="1076"/>
          <ac:spMkLst>
            <pc:docMk/>
            <pc:sldMk cId="3671691665" sldId="269"/>
            <ac:spMk id="8" creationId="{2C1D9BD5-13B5-4C61-B5C7-7A0D785DC05E}"/>
          </ac:spMkLst>
        </pc:spChg>
        <pc:cxnChg chg="add del mod">
          <ac:chgData name="Chance Meikle-Masters" userId="b3338c53-7700-43d0-9586-78414cdad3c7" providerId="ADAL" clId="{3EB486CC-7E74-4CB7-92FF-F9FCD832AFE3}" dt="2023-05-10T11:49:32.711" v="4375" actId="478"/>
          <ac:cxnSpMkLst>
            <pc:docMk/>
            <pc:sldMk cId="3671691665" sldId="269"/>
            <ac:cxnSpMk id="6" creationId="{844CA8C7-3592-40B4-950D-71DD222E8C1D}"/>
          </ac:cxnSpMkLst>
        </pc:cxnChg>
      </pc:sldChg>
      <pc:sldChg chg="modSp">
        <pc:chgData name="Chance Meikle-Masters" userId="b3338c53-7700-43d0-9586-78414cdad3c7" providerId="ADAL" clId="{3EB486CC-7E74-4CB7-92FF-F9FCD832AFE3}" dt="2023-05-10T12:10:12.932" v="5674" actId="207"/>
        <pc:sldMkLst>
          <pc:docMk/>
          <pc:sldMk cId="1255313726" sldId="270"/>
        </pc:sldMkLst>
        <pc:spChg chg="mod">
          <ac:chgData name="Chance Meikle-Masters" userId="b3338c53-7700-43d0-9586-78414cdad3c7" providerId="ADAL" clId="{3EB486CC-7E74-4CB7-92FF-F9FCD832AFE3}" dt="2023-05-10T12:10:12.932" v="5674" actId="207"/>
          <ac:spMkLst>
            <pc:docMk/>
            <pc:sldMk cId="1255313726" sldId="270"/>
            <ac:spMk id="2" creationId="{77572577-8581-46E9-BF13-97717F469E03}"/>
          </ac:spMkLst>
        </pc:spChg>
        <pc:spChg chg="mod">
          <ac:chgData name="Chance Meikle-Masters" userId="b3338c53-7700-43d0-9586-78414cdad3c7" providerId="ADAL" clId="{3EB486CC-7E74-4CB7-92FF-F9FCD832AFE3}" dt="2023-05-10T12:01:51.161" v="4953" actId="27636"/>
          <ac:spMkLst>
            <pc:docMk/>
            <pc:sldMk cId="1255313726" sldId="270"/>
            <ac:spMk id="3" creationId="{CE3F14B4-7082-47EC-BB46-DBC189DCA2D2}"/>
          </ac:spMkLst>
        </pc:spChg>
      </pc:sldChg>
      <pc:sldChg chg="addSp modSp">
        <pc:chgData name="Chance Meikle-Masters" userId="b3338c53-7700-43d0-9586-78414cdad3c7" providerId="ADAL" clId="{3EB486CC-7E74-4CB7-92FF-F9FCD832AFE3}" dt="2023-05-10T12:10:15.882" v="5675" actId="207"/>
        <pc:sldMkLst>
          <pc:docMk/>
          <pc:sldMk cId="2816213214" sldId="271"/>
        </pc:sldMkLst>
        <pc:spChg chg="mod">
          <ac:chgData name="Chance Meikle-Masters" userId="b3338c53-7700-43d0-9586-78414cdad3c7" providerId="ADAL" clId="{3EB486CC-7E74-4CB7-92FF-F9FCD832AFE3}" dt="2023-05-10T12:10:15.882" v="5675" actId="207"/>
          <ac:spMkLst>
            <pc:docMk/>
            <pc:sldMk cId="2816213214" sldId="271"/>
            <ac:spMk id="2" creationId="{841861B7-9BDC-4D2E-9ADC-443F594B723C}"/>
          </ac:spMkLst>
        </pc:spChg>
        <pc:spChg chg="mod">
          <ac:chgData name="Chance Meikle-Masters" userId="b3338c53-7700-43d0-9586-78414cdad3c7" providerId="ADAL" clId="{3EB486CC-7E74-4CB7-92FF-F9FCD832AFE3}" dt="2023-05-10T11:57:15.496" v="4659" actId="2711"/>
          <ac:spMkLst>
            <pc:docMk/>
            <pc:sldMk cId="2816213214" sldId="271"/>
            <ac:spMk id="3" creationId="{1EE771AF-6EBE-47C3-81DB-65589352FD40}"/>
          </ac:spMkLst>
        </pc:spChg>
        <pc:spChg chg="add mod">
          <ac:chgData name="Chance Meikle-Masters" userId="b3338c53-7700-43d0-9586-78414cdad3c7" providerId="ADAL" clId="{3EB486CC-7E74-4CB7-92FF-F9FCD832AFE3}" dt="2023-05-10T11:57:24.464" v="4662" actId="1076"/>
          <ac:spMkLst>
            <pc:docMk/>
            <pc:sldMk cId="2816213214" sldId="271"/>
            <ac:spMk id="4" creationId="{4714E596-A9E0-4796-B595-6E2C72261AAF}"/>
          </ac:spMkLst>
        </pc:spChg>
        <pc:spChg chg="add mod">
          <ac:chgData name="Chance Meikle-Masters" userId="b3338c53-7700-43d0-9586-78414cdad3c7" providerId="ADAL" clId="{3EB486CC-7E74-4CB7-92FF-F9FCD832AFE3}" dt="2023-05-10T11:58:36.886" v="4742" actId="1076"/>
          <ac:spMkLst>
            <pc:docMk/>
            <pc:sldMk cId="2816213214" sldId="271"/>
            <ac:spMk id="5" creationId="{46099650-8E61-47CF-88ED-8A55819A04A6}"/>
          </ac:spMkLst>
        </pc:spChg>
      </pc:sldChg>
      <pc:sldChg chg="modSp">
        <pc:chgData name="Chance Meikle-Masters" userId="b3338c53-7700-43d0-9586-78414cdad3c7" providerId="ADAL" clId="{3EB486CC-7E74-4CB7-92FF-F9FCD832AFE3}" dt="2023-05-10T12:10:04.368" v="5673" actId="207"/>
        <pc:sldMkLst>
          <pc:docMk/>
          <pc:sldMk cId="2713173700" sldId="272"/>
        </pc:sldMkLst>
        <pc:spChg chg="mod">
          <ac:chgData name="Chance Meikle-Masters" userId="b3338c53-7700-43d0-9586-78414cdad3c7" providerId="ADAL" clId="{3EB486CC-7E74-4CB7-92FF-F9FCD832AFE3}" dt="2023-05-10T12:10:04.368" v="5673" actId="207"/>
          <ac:spMkLst>
            <pc:docMk/>
            <pc:sldMk cId="2713173700" sldId="272"/>
            <ac:spMk id="2" creationId="{30F6EF56-09EE-42D6-BB56-036BD748B19E}"/>
          </ac:spMkLst>
        </pc:spChg>
        <pc:spChg chg="mod">
          <ac:chgData name="Chance Meikle-Masters" userId="b3338c53-7700-43d0-9586-78414cdad3c7" providerId="ADAL" clId="{3EB486CC-7E74-4CB7-92FF-F9FCD832AFE3}" dt="2023-05-10T12:08:26.994" v="5669" actId="403"/>
          <ac:spMkLst>
            <pc:docMk/>
            <pc:sldMk cId="2713173700" sldId="272"/>
            <ac:spMk id="3" creationId="{28D6BB29-A2D9-40DA-A3CF-2899086AF2E6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1978448" cy="341064"/>
          </a:xfrm>
          <a:prstGeom prst="rect">
            <a:avLst/>
          </a:prstGeom>
        </p:spPr>
        <p:txBody>
          <a:bodyPr vert="horz" lIns="64932" tIns="32466" rIns="64932" bIns="32466" rtlCol="0"/>
          <a:lstStyle>
            <a:lvl1pPr algn="l">
              <a:defRPr sz="9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2586145" y="0"/>
            <a:ext cx="1978448" cy="341064"/>
          </a:xfrm>
          <a:prstGeom prst="rect">
            <a:avLst/>
          </a:prstGeom>
        </p:spPr>
        <p:txBody>
          <a:bodyPr vert="horz" lIns="64932" tIns="32466" rIns="64932" bIns="32466" rtlCol="0"/>
          <a:lstStyle>
            <a:lvl1pPr algn="r">
              <a:defRPr sz="900"/>
            </a:lvl1pPr>
          </a:lstStyle>
          <a:p>
            <a:fld id="{5A451E2A-F952-40E7-91FE-FEC0E6874E20}" type="datetimeFigureOut">
              <a:rPr lang="en-GB" smtClean="0"/>
              <a:t>10/05/2023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44475" y="849313"/>
            <a:ext cx="4076700" cy="22939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64932" tIns="32466" rIns="64932" bIns="32466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456565" y="3271381"/>
            <a:ext cx="3652520" cy="2676585"/>
          </a:xfrm>
          <a:prstGeom prst="rect">
            <a:avLst/>
          </a:prstGeom>
        </p:spPr>
        <p:txBody>
          <a:bodyPr vert="horz" lIns="64932" tIns="32466" rIns="64932" bIns="32466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456612"/>
            <a:ext cx="1978448" cy="341064"/>
          </a:xfrm>
          <a:prstGeom prst="rect">
            <a:avLst/>
          </a:prstGeom>
        </p:spPr>
        <p:txBody>
          <a:bodyPr vert="horz" lIns="64932" tIns="32466" rIns="64932" bIns="32466" rtlCol="0" anchor="b"/>
          <a:lstStyle>
            <a:lvl1pPr algn="l">
              <a:defRPr sz="9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2586145" y="6456612"/>
            <a:ext cx="1978448" cy="341064"/>
          </a:xfrm>
          <a:prstGeom prst="rect">
            <a:avLst/>
          </a:prstGeom>
        </p:spPr>
        <p:txBody>
          <a:bodyPr vert="horz" lIns="64932" tIns="32466" rIns="64932" bIns="32466" rtlCol="0" anchor="b"/>
          <a:lstStyle>
            <a:lvl1pPr algn="r">
              <a:defRPr sz="900"/>
            </a:lvl1pPr>
          </a:lstStyle>
          <a:p>
            <a:fld id="{163480AC-3245-4A9C-B189-111D25B589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0141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B93A-74C2-459E-9DF8-71B0698AADFB}" type="datetimeFigureOut">
              <a:rPr lang="en-GB" smtClean="0"/>
              <a:t>10/05/2023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9F038-1967-4488-B624-54175F2DFD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044148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B93A-74C2-459E-9DF8-71B0698AADFB}" type="datetimeFigureOut">
              <a:rPr lang="en-GB" smtClean="0"/>
              <a:t>10/05/2023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9F038-1967-4488-B624-54175F2DFD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29432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B93A-74C2-459E-9DF8-71B0698AADFB}" type="datetimeFigureOut">
              <a:rPr lang="en-GB" smtClean="0"/>
              <a:t>10/05/2023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9F038-1967-4488-B624-54175F2DFD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061746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B93A-74C2-459E-9DF8-71B0698AADFB}" type="datetimeFigureOut">
              <a:rPr lang="en-GB" smtClean="0"/>
              <a:t>10/05/2023</a:t>
            </a:fld>
            <a:endParaRPr lang="en-GB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9F038-1967-4488-B624-54175F2DFD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69830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B93A-74C2-459E-9DF8-71B0698AADFB}" type="datetimeFigureOut">
              <a:rPr lang="en-GB" smtClean="0"/>
              <a:t>10/05/2023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9F038-1967-4488-B624-54175F2DFD27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02685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B93A-74C2-459E-9DF8-71B0698AADFB}" type="datetimeFigureOut">
              <a:rPr lang="en-GB" smtClean="0"/>
              <a:t>10/05/2023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9F038-1967-4488-B624-54175F2DFD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41725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B93A-74C2-459E-9DF8-71B0698AADFB}" type="datetimeFigureOut">
              <a:rPr lang="en-GB" smtClean="0"/>
              <a:t>10/05/2023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9F038-1967-4488-B624-54175F2DFD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30548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B93A-74C2-459E-9DF8-71B0698AADFB}" type="datetimeFigureOut">
              <a:rPr lang="en-GB" smtClean="0"/>
              <a:t>10/05/2023</a:t>
            </a:fld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9F038-1967-4488-B624-54175F2DFD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07994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AC20B93A-74C2-459E-9DF8-71B0698AADFB}" type="datetimeFigureOut">
              <a:rPr lang="en-GB" smtClean="0"/>
              <a:t>10/05/2023</a:t>
            </a:fld>
            <a:endParaRPr lang="en-GB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9F038-1967-4488-B624-54175F2DFD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47522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B93A-74C2-459E-9DF8-71B0698AADFB}" type="datetimeFigureOut">
              <a:rPr lang="en-GB" smtClean="0"/>
              <a:t>10/05/2023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9F038-1967-4488-B624-54175F2DFD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39634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B93A-74C2-459E-9DF8-71B0698AADFB}" type="datetimeFigureOut">
              <a:rPr lang="en-GB" smtClean="0"/>
              <a:t>10/05/2023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9F038-1967-4488-B624-54175F2DFD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1294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2231136" y="964692"/>
            <a:ext cx="7729728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AC20B93A-74C2-459E-9DF8-71B0698AADFB}" type="datetimeFigureOut">
              <a:rPr lang="en-GB" smtClean="0"/>
              <a:t>10/05/2023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6149F038-1967-4488-B624-54175F2DFD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21252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9EE66D-953B-4BD3-AC08-36F146FAD13D}"/>
              </a:ext>
            </a:extLst>
          </p:cNvPr>
          <p:cNvSpPr>
            <a:spLocks noGrp="1"/>
          </p:cNvSpPr>
          <p:nvPr>
            <p:ph type="ctrTitle"/>
          </p:nvPr>
        </p:nvSpPr>
        <p:spPr>
          <a:noFill/>
        </p:spPr>
        <p:txBody>
          <a:bodyPr>
            <a:normAutofit/>
          </a:bodyPr>
          <a:lstStyle/>
          <a:p>
            <a:r>
              <a:rPr lang="en-GB" sz="8000" dirty="0">
                <a:latin typeface="Twinkl Cursive Looped" panose="02000000000000000000" pitchFamily="2" charset="0"/>
              </a:rPr>
              <a:t>SPaG revision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AB63BD9-0EFB-4673-8155-59E85DEF3A3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All these things are going to come up in a test so be prepared!</a:t>
            </a:r>
          </a:p>
        </p:txBody>
      </p:sp>
    </p:spTree>
    <p:extLst>
      <p:ext uri="{BB962C8B-B14F-4D97-AF65-F5344CB8AC3E}">
        <p14:creationId xmlns:p14="http://schemas.microsoft.com/office/powerpoint/2010/main" val="21215951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529501-1254-4EE0-9ABB-E4F263B00B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1136" y="181992"/>
            <a:ext cx="7729728" cy="1188720"/>
          </a:xfrm>
          <a:noFill/>
        </p:spPr>
        <p:txBody>
          <a:bodyPr/>
          <a:lstStyle/>
          <a:p>
            <a:r>
              <a:rPr lang="en-GB" dirty="0"/>
              <a:t>Nouns, adjectives and verbs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F6BDDE-18D3-425A-8FEB-3786A67DA3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4185" y="1846555"/>
            <a:ext cx="11754035" cy="482945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inkl Cursive Looped" panose="02000000000000000000" pitchFamily="2" charset="0"/>
              </a:rPr>
              <a:t>Noun: </a:t>
            </a:r>
            <a:r>
              <a:rPr lang="en-GB" sz="3200" dirty="0">
                <a:latin typeface="Twinkl Cursive Looped" panose="02000000000000000000" pitchFamily="2" charset="0"/>
              </a:rPr>
              <a:t>Names of people, places or things – beach, house, apple, cat, Henry</a:t>
            </a:r>
          </a:p>
          <a:p>
            <a:pPr marL="0" indent="0">
              <a:buNone/>
            </a:pPr>
            <a:endParaRPr lang="en-GB" sz="3200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r>
              <a:rPr lang="en-GB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inkl Cursive Looped" panose="02000000000000000000" pitchFamily="2" charset="0"/>
              </a:rPr>
              <a:t>Adjective: </a:t>
            </a:r>
            <a:r>
              <a:rPr lang="en-GB" sz="3200" dirty="0">
                <a:latin typeface="Twinkl Cursive Looped" panose="02000000000000000000" pitchFamily="2" charset="0"/>
              </a:rPr>
              <a:t>Describing words – rainy, spotty, massive, tiny, huge, tall</a:t>
            </a:r>
          </a:p>
          <a:p>
            <a:pPr marL="0" indent="0">
              <a:buNone/>
            </a:pPr>
            <a:endParaRPr lang="en-GB" sz="3200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r>
              <a:rPr lang="en-GB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inkl Cursive Looped" panose="02000000000000000000" pitchFamily="2" charset="0"/>
              </a:rPr>
              <a:t>Verb: </a:t>
            </a:r>
            <a:r>
              <a:rPr lang="en-GB" sz="3200" dirty="0">
                <a:latin typeface="Twinkl Cursive Looped" panose="02000000000000000000" pitchFamily="2" charset="0"/>
              </a:rPr>
              <a:t>Actions/doing words – ate, swims, sings, bakes, walks, runs</a:t>
            </a:r>
          </a:p>
        </p:txBody>
      </p:sp>
    </p:spTree>
    <p:extLst>
      <p:ext uri="{BB962C8B-B14F-4D97-AF65-F5344CB8AC3E}">
        <p14:creationId xmlns:p14="http://schemas.microsoft.com/office/powerpoint/2010/main" val="887595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0FF5BA-0137-403F-A626-08F36DD67B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1136" y="165702"/>
            <a:ext cx="7729728" cy="1188720"/>
          </a:xfrm>
          <a:noFill/>
        </p:spPr>
        <p:txBody>
          <a:bodyPr/>
          <a:lstStyle/>
          <a:p>
            <a:r>
              <a:rPr lang="en-GB" dirty="0"/>
              <a:t>Adverbs vs. adjectives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19E418-C8E5-4061-B4A2-AC021E0A50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5309" y="1518082"/>
            <a:ext cx="11816178" cy="5095782"/>
          </a:xfrm>
        </p:spPr>
        <p:txBody>
          <a:bodyPr/>
          <a:lstStyle/>
          <a:p>
            <a:pPr marL="0" indent="0">
              <a:buNone/>
            </a:pPr>
            <a:r>
              <a:rPr lang="en-GB" sz="3600" b="1" dirty="0">
                <a:latin typeface="Twinkl Cursive Looped" panose="02000000000000000000" pitchFamily="2" charset="0"/>
              </a:rPr>
              <a:t>Adjectives are describing words </a:t>
            </a:r>
            <a:r>
              <a:rPr lang="en-GB" sz="3600" dirty="0">
                <a:latin typeface="Twinkl Cursive Looped" panose="02000000000000000000" pitchFamily="2" charset="0"/>
              </a:rPr>
              <a:t>- rainy, spotty, massive, tiny, huge, tall.</a:t>
            </a:r>
            <a:endParaRPr lang="en-GB" sz="3600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sz="4400" b="1" dirty="0">
                <a:latin typeface="Twinkl Cursive Looped" panose="02000000000000000000" pitchFamily="2" charset="0"/>
              </a:rPr>
              <a:t>Adverbs are: </a:t>
            </a:r>
            <a:r>
              <a:rPr lang="en-GB" sz="3600" dirty="0">
                <a:latin typeface="Twinkl Cursive Looped" panose="02000000000000000000" pitchFamily="2" charset="0"/>
              </a:rPr>
              <a:t>words that modify adjectives, telling you </a:t>
            </a:r>
            <a:r>
              <a:rPr lang="en-GB" sz="3600" b="1" dirty="0">
                <a:latin typeface="Twinkl Cursive Looped" panose="02000000000000000000" pitchFamily="2" charset="0"/>
              </a:rPr>
              <a:t>how, where or when </a:t>
            </a:r>
            <a:r>
              <a:rPr lang="en-GB" sz="3600" dirty="0">
                <a:latin typeface="Twinkl Cursive Looped" panose="02000000000000000000" pitchFamily="2" charset="0"/>
              </a:rPr>
              <a:t>something happened – </a:t>
            </a:r>
          </a:p>
          <a:p>
            <a:pPr marL="0" indent="0">
              <a:buNone/>
            </a:pPr>
            <a:endParaRPr lang="en-GB" sz="3600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r>
              <a:rPr lang="en-GB" sz="3600" dirty="0">
                <a:latin typeface="Twinkl Cursive Looped" panose="02000000000000000000" pitchFamily="2" charset="0"/>
              </a:rPr>
              <a:t>quickly, slowly, yesterday, last week, here, there, today, daily, never, rarely, extremely, annually.</a:t>
            </a:r>
          </a:p>
        </p:txBody>
      </p:sp>
    </p:spTree>
    <p:extLst>
      <p:ext uri="{BB962C8B-B14F-4D97-AF65-F5344CB8AC3E}">
        <p14:creationId xmlns:p14="http://schemas.microsoft.com/office/powerpoint/2010/main" val="12707931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233B6B-15D1-4374-B685-D823596BE8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1136" y="130191"/>
            <a:ext cx="7729728" cy="1188720"/>
          </a:xfrm>
          <a:noFill/>
        </p:spPr>
        <p:txBody>
          <a:bodyPr/>
          <a:lstStyle/>
          <a:p>
            <a:r>
              <a:rPr lang="en-GB" dirty="0"/>
              <a:t>Tenses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174DFC-2F59-481C-8C2F-B37F7D80E6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2043" y="1642369"/>
            <a:ext cx="11878322" cy="5085439"/>
          </a:xfrm>
        </p:spPr>
        <p:txBody>
          <a:bodyPr/>
          <a:lstStyle/>
          <a:p>
            <a:pPr marL="0" indent="0">
              <a:buNone/>
            </a:pPr>
            <a:r>
              <a:rPr lang="en-GB" sz="4400" dirty="0">
                <a:latin typeface="Twinkl Cursive Looped" panose="02000000000000000000" pitchFamily="2" charset="0"/>
              </a:rPr>
              <a:t>Past: </a:t>
            </a:r>
            <a:r>
              <a:rPr lang="en-GB" sz="3200" dirty="0">
                <a:latin typeface="Twinkl Cursive Looped" panose="02000000000000000000" pitchFamily="2" charset="0"/>
              </a:rPr>
              <a:t>He went to the beach. She walked slowly. They swam the length of the pool. </a:t>
            </a:r>
          </a:p>
          <a:p>
            <a:pPr marL="0" indent="0"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r>
              <a:rPr lang="en-GB" sz="4400" dirty="0">
                <a:latin typeface="Twinkl Cursive Looped" panose="02000000000000000000" pitchFamily="2" charset="0"/>
              </a:rPr>
              <a:t>Present: </a:t>
            </a:r>
            <a:r>
              <a:rPr lang="en-GB" sz="3200" dirty="0">
                <a:latin typeface="Twinkl Cursive Looped" panose="02000000000000000000" pitchFamily="2" charset="0"/>
              </a:rPr>
              <a:t>I am walking. He is running. They are sharing their ideas. The ice cream is melting.</a:t>
            </a:r>
          </a:p>
          <a:p>
            <a:pPr marL="0" indent="0">
              <a:buNone/>
            </a:pPr>
            <a:endParaRPr lang="en-GB" sz="4400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r>
              <a:rPr lang="en-GB" sz="4400" dirty="0">
                <a:latin typeface="Twinkl Cursive Looped" panose="02000000000000000000" pitchFamily="2" charset="0"/>
              </a:rPr>
              <a:t>Future: </a:t>
            </a:r>
            <a:r>
              <a:rPr lang="en-GB" sz="3200" dirty="0">
                <a:latin typeface="Twinkl Cursive Looped" panose="02000000000000000000" pitchFamily="2" charset="0"/>
              </a:rPr>
              <a:t>It will be a nice day tomorrow. Tim will be at the meeting. I hope you will come to my party.</a:t>
            </a:r>
          </a:p>
        </p:txBody>
      </p:sp>
    </p:spTree>
    <p:extLst>
      <p:ext uri="{BB962C8B-B14F-4D97-AF65-F5344CB8AC3E}">
        <p14:creationId xmlns:p14="http://schemas.microsoft.com/office/powerpoint/2010/main" val="4593178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D1E110-5311-41CB-9C2B-312945E0DA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1136" y="147947"/>
            <a:ext cx="7729728" cy="1188720"/>
          </a:xfrm>
          <a:noFill/>
        </p:spPr>
        <p:txBody>
          <a:bodyPr/>
          <a:lstStyle/>
          <a:p>
            <a:r>
              <a:rPr lang="en-GB" dirty="0"/>
              <a:t>Which words need capital letters?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30C9AE-B1CF-4671-B6F2-BE6DB34CB2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3064" y="1571348"/>
            <a:ext cx="11771790" cy="5138705"/>
          </a:xfrm>
        </p:spPr>
        <p:txBody>
          <a:bodyPr/>
          <a:lstStyle/>
          <a:p>
            <a:pPr marL="0" indent="0">
              <a:buNone/>
            </a:pPr>
            <a:r>
              <a:rPr lang="en-GB" dirty="0">
                <a:latin typeface="Twinkl Cursive Looped" panose="02000000000000000000" pitchFamily="2" charset="0"/>
              </a:rPr>
              <a:t>The first word at the start of a sentence!</a:t>
            </a:r>
          </a:p>
          <a:p>
            <a:pPr marL="0" indent="0">
              <a:buNone/>
            </a:pPr>
            <a:r>
              <a:rPr lang="en-GB" sz="2400" b="1" dirty="0">
                <a:latin typeface="Twinkl Cursive Looped" panose="02000000000000000000" pitchFamily="2" charset="0"/>
              </a:rPr>
              <a:t>First and surname names: </a:t>
            </a:r>
            <a:r>
              <a:rPr lang="en-GB" dirty="0">
                <a:latin typeface="Twinkl Cursive Looped" panose="02000000000000000000" pitchFamily="2" charset="0"/>
              </a:rPr>
              <a:t>Mr Meikle-Masters. John Smith. Katie. Mrs Brown.</a:t>
            </a:r>
          </a:p>
          <a:p>
            <a:pPr marL="0" indent="0">
              <a:buNone/>
            </a:pPr>
            <a:r>
              <a:rPr lang="en-GB" sz="2400" b="1" dirty="0">
                <a:latin typeface="Twinkl Cursive Looped" panose="02000000000000000000" pitchFamily="2" charset="0"/>
              </a:rPr>
              <a:t>Names of places (villages, towns, cities, countries and continents): </a:t>
            </a:r>
            <a:r>
              <a:rPr lang="en-GB" dirty="0">
                <a:latin typeface="Twinkl Cursive Looped" panose="02000000000000000000" pitchFamily="2" charset="0"/>
              </a:rPr>
              <a:t>Burnham, Slough, Windsor, England, Africa.</a:t>
            </a:r>
          </a:p>
          <a:p>
            <a:pPr marL="0" indent="0">
              <a:buNone/>
            </a:pPr>
            <a:r>
              <a:rPr lang="en-GB" sz="2400" b="1" dirty="0">
                <a:latin typeface="Twinkl Cursive Looped" panose="02000000000000000000" pitchFamily="2" charset="0"/>
              </a:rPr>
              <a:t>Brand names: </a:t>
            </a:r>
            <a:r>
              <a:rPr lang="en-GB" dirty="0">
                <a:latin typeface="Twinkl Cursive Looped" panose="02000000000000000000" pitchFamily="2" charset="0"/>
              </a:rPr>
              <a:t>Coca-Cola, Tesco, Nike, Apple, Sainsbury’s.</a:t>
            </a:r>
          </a:p>
          <a:p>
            <a:pPr marL="0" indent="0">
              <a:buNone/>
            </a:pPr>
            <a:r>
              <a:rPr lang="en-GB" sz="2400" b="1" dirty="0">
                <a:latin typeface="Twinkl Cursive Looped" panose="02000000000000000000" pitchFamily="2" charset="0"/>
              </a:rPr>
              <a:t>Days and months: </a:t>
            </a:r>
            <a:r>
              <a:rPr lang="en-GB" dirty="0">
                <a:latin typeface="Twinkl Cursive Looped" panose="02000000000000000000" pitchFamily="2" charset="0"/>
              </a:rPr>
              <a:t>Monday, Wednesday, January, August.</a:t>
            </a:r>
          </a:p>
          <a:p>
            <a:pPr marL="0" indent="0">
              <a:buNone/>
            </a:pPr>
            <a:r>
              <a:rPr lang="en-GB" sz="2400" b="1" dirty="0">
                <a:latin typeface="Twinkl Cursive Looped" panose="02000000000000000000" pitchFamily="2" charset="0"/>
              </a:rPr>
              <a:t>Names of languages: </a:t>
            </a:r>
            <a:r>
              <a:rPr lang="en-GB" dirty="0">
                <a:latin typeface="Twinkl Cursive Looped" panose="02000000000000000000" pitchFamily="2" charset="0"/>
              </a:rPr>
              <a:t>English, French, Spanish, Italian, Portuguese.</a:t>
            </a:r>
          </a:p>
          <a:p>
            <a:pPr marL="0" indent="0">
              <a:buNone/>
            </a:pPr>
            <a:r>
              <a:rPr lang="en-GB" sz="2400" b="1" dirty="0">
                <a:latin typeface="Twinkl Cursive Looped" panose="02000000000000000000" pitchFamily="2" charset="0"/>
              </a:rPr>
              <a:t>Monuments: </a:t>
            </a:r>
            <a:r>
              <a:rPr lang="en-GB" dirty="0">
                <a:latin typeface="Twinkl Cursive Looped" panose="02000000000000000000" pitchFamily="2" charset="0"/>
              </a:rPr>
              <a:t>London Eye, Houses of Parliament, Sydney Opera House.</a:t>
            </a:r>
          </a:p>
          <a:p>
            <a:pPr marL="0" indent="0">
              <a:buNone/>
            </a:pPr>
            <a:r>
              <a:rPr lang="en-GB" sz="2400" b="1" dirty="0">
                <a:latin typeface="Twinkl Cursive Looped" panose="02000000000000000000" pitchFamily="2" charset="0"/>
              </a:rPr>
              <a:t>Periods in history: </a:t>
            </a:r>
            <a:r>
              <a:rPr lang="en-GB" dirty="0">
                <a:latin typeface="Twinkl Cursive Looped" panose="02000000000000000000" pitchFamily="2" charset="0"/>
              </a:rPr>
              <a:t>Victorian, Elizabethan, Edwardian.</a:t>
            </a:r>
          </a:p>
          <a:p>
            <a:pPr marL="0" indent="0">
              <a:buNone/>
            </a:pPr>
            <a:r>
              <a:rPr lang="en-GB" sz="2400" b="1" dirty="0">
                <a:latin typeface="Twinkl Cursive Looped" panose="02000000000000000000" pitchFamily="2" charset="0"/>
              </a:rPr>
              <a:t>Holy days: </a:t>
            </a:r>
            <a:r>
              <a:rPr lang="en-GB" dirty="0">
                <a:latin typeface="Twinkl Cursive Looped" panose="02000000000000000000" pitchFamily="2" charset="0"/>
              </a:rPr>
              <a:t>Christmas, Easter Sunday, Ramadan, Eid.</a:t>
            </a:r>
          </a:p>
          <a:p>
            <a:pPr marL="0" indent="0">
              <a:buNone/>
            </a:pPr>
            <a:r>
              <a:rPr lang="en-GB" sz="2400" b="1" dirty="0">
                <a:latin typeface="Twinkl Cursive Looped" panose="02000000000000000000" pitchFamily="2" charset="0"/>
              </a:rPr>
              <a:t>Name of a book, play, film or newspaper: </a:t>
            </a:r>
            <a:r>
              <a:rPr lang="en-GB" dirty="0">
                <a:latin typeface="Twinkl Cursive Looped" panose="02000000000000000000" pitchFamily="2" charset="0"/>
              </a:rPr>
              <a:t>Guardians of the Galaxy, The Sun, Alice in Wonderland.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819560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FAAD88-67DC-4C99-A067-7EB5334FC0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1136" y="147947"/>
            <a:ext cx="7729728" cy="1188720"/>
          </a:xfrm>
          <a:noFill/>
        </p:spPr>
        <p:txBody>
          <a:bodyPr/>
          <a:lstStyle/>
          <a:p>
            <a:r>
              <a:rPr lang="en-GB" dirty="0"/>
              <a:t>Conjunctions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56D5CF-CED2-4C08-B63C-37B6E30A0F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9798" y="1500326"/>
            <a:ext cx="11825056" cy="5209727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sz="6600" b="1" dirty="0">
                <a:latin typeface="Twinkl Cursive Looped" panose="02000000000000000000" pitchFamily="2" charset="0"/>
              </a:rPr>
              <a:t>Co-ordinating conjunctions: </a:t>
            </a:r>
          </a:p>
          <a:p>
            <a:pPr marL="0" indent="0">
              <a:buNone/>
            </a:pPr>
            <a:r>
              <a:rPr lang="en-GB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inkl Cursive Looped" panose="02000000000000000000" pitchFamily="2" charset="0"/>
              </a:rPr>
              <a:t>FANBOYS</a:t>
            </a:r>
            <a:r>
              <a:rPr lang="en-GB" sz="4800" dirty="0">
                <a:latin typeface="Twinkl Cursive Looped" panose="02000000000000000000" pitchFamily="2" charset="0"/>
              </a:rPr>
              <a:t> - for, and, nor, but, or, yet, so.</a:t>
            </a:r>
          </a:p>
          <a:p>
            <a:pPr marL="0" indent="0">
              <a:buNone/>
            </a:pPr>
            <a:endParaRPr lang="en-GB" sz="4800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r>
              <a:rPr lang="en-GB" sz="6600" b="1" dirty="0">
                <a:latin typeface="Twinkl Cursive Looped" panose="02000000000000000000" pitchFamily="2" charset="0"/>
              </a:rPr>
              <a:t>Regular conjunctions: </a:t>
            </a:r>
            <a:r>
              <a:rPr lang="en-GB" sz="4800" dirty="0">
                <a:latin typeface="Twinkl Cursive Looped" panose="02000000000000000000" pitchFamily="2" charset="0"/>
              </a:rPr>
              <a:t>after, before, whether, although, because, since, when, though, besides, until, actually, consequently…</a:t>
            </a:r>
          </a:p>
        </p:txBody>
      </p:sp>
    </p:spTree>
    <p:extLst>
      <p:ext uri="{BB962C8B-B14F-4D97-AF65-F5344CB8AC3E}">
        <p14:creationId xmlns:p14="http://schemas.microsoft.com/office/powerpoint/2010/main" val="24531472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DB443C-9FA9-4133-A0D9-6DE6640EF1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1136" y="147947"/>
            <a:ext cx="7729728" cy="1188720"/>
          </a:xfrm>
          <a:noFill/>
        </p:spPr>
        <p:txBody>
          <a:bodyPr/>
          <a:lstStyle/>
          <a:p>
            <a:r>
              <a:rPr lang="en-GB" dirty="0"/>
              <a:t>Modal verbs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EDA935-E5B6-412A-98BA-9D2B993122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7553" y="1473693"/>
            <a:ext cx="11789546" cy="523635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800" dirty="0">
                <a:latin typeface="Twinkl Cursive Looped" panose="02000000000000000000" pitchFamily="2" charset="0"/>
              </a:rPr>
              <a:t>These show the ability or possibility of something.</a:t>
            </a:r>
          </a:p>
          <a:p>
            <a:pPr marL="0" indent="0">
              <a:buNone/>
            </a:pPr>
            <a:endParaRPr lang="en-GB" sz="4800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r>
              <a:rPr lang="en-GB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inkl Cursive Looped" panose="02000000000000000000" pitchFamily="2" charset="0"/>
              </a:rPr>
              <a:t>They are: </a:t>
            </a:r>
            <a:r>
              <a:rPr lang="en-GB" sz="4800" dirty="0">
                <a:latin typeface="Twinkl Cursive Looped" panose="02000000000000000000" pitchFamily="2" charset="0"/>
              </a:rPr>
              <a:t>can, may, might, need, could, should, would, will, must.</a:t>
            </a:r>
          </a:p>
        </p:txBody>
      </p:sp>
    </p:spTree>
    <p:extLst>
      <p:ext uri="{BB962C8B-B14F-4D97-AF65-F5344CB8AC3E}">
        <p14:creationId xmlns:p14="http://schemas.microsoft.com/office/powerpoint/2010/main" val="11360106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0CC757-35B2-4098-B13A-DDDD7DEF0B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1136" y="183457"/>
            <a:ext cx="7729728" cy="1188720"/>
          </a:xfrm>
          <a:noFill/>
        </p:spPr>
        <p:txBody>
          <a:bodyPr/>
          <a:lstStyle/>
          <a:p>
            <a:r>
              <a:rPr lang="en-GB" dirty="0"/>
              <a:t>Sentence types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4F6DB4-3B19-4D13-A28C-C0472603C1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6431" y="1571348"/>
            <a:ext cx="11833934" cy="5103195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3900" b="1" dirty="0">
                <a:latin typeface="Twinkl Cursive Looped" panose="02000000000000000000" pitchFamily="2" charset="0"/>
              </a:rPr>
              <a:t>Question: </a:t>
            </a:r>
            <a:r>
              <a:rPr lang="en-GB" sz="3200" dirty="0">
                <a:latin typeface="Twinkl Cursive Looped" panose="02000000000000000000" pitchFamily="2" charset="0"/>
              </a:rPr>
              <a:t>A sentence that asks a question – are you watching the movie tonight?</a:t>
            </a:r>
          </a:p>
          <a:p>
            <a:pPr marL="0" indent="0"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r>
              <a:rPr lang="en-GB" sz="3900" b="1" dirty="0">
                <a:latin typeface="Twinkl Cursive Looped" panose="02000000000000000000" pitchFamily="2" charset="0"/>
              </a:rPr>
              <a:t>Statement: </a:t>
            </a:r>
            <a:r>
              <a:rPr lang="en-GB" sz="3200" dirty="0">
                <a:latin typeface="Twinkl Cursive Looped" panose="02000000000000000000" pitchFamily="2" charset="0"/>
              </a:rPr>
              <a:t>A sentence that states information – I’m not feeling well today.</a:t>
            </a:r>
          </a:p>
          <a:p>
            <a:pPr marL="0" indent="0"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r>
              <a:rPr lang="en-GB" sz="3900" b="1" dirty="0">
                <a:latin typeface="Twinkl Cursive Looped" panose="02000000000000000000" pitchFamily="2" charset="0"/>
              </a:rPr>
              <a:t>Exclamation: </a:t>
            </a:r>
            <a:r>
              <a:rPr lang="en-GB" sz="3200" dirty="0">
                <a:latin typeface="Twinkl Cursive Looped" panose="02000000000000000000" pitchFamily="2" charset="0"/>
              </a:rPr>
              <a:t>A sentence that exclaims something – how awful!</a:t>
            </a:r>
          </a:p>
          <a:p>
            <a:pPr marL="0" indent="0"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r>
              <a:rPr lang="en-GB" sz="3900" b="1" dirty="0">
                <a:latin typeface="Twinkl Cursive Looped" panose="02000000000000000000" pitchFamily="2" charset="0"/>
              </a:rPr>
              <a:t>Command: </a:t>
            </a:r>
            <a:r>
              <a:rPr lang="en-GB" sz="3200" dirty="0">
                <a:latin typeface="Twinkl Cursive Looped" panose="02000000000000000000" pitchFamily="2" charset="0"/>
              </a:rPr>
              <a:t>A sentence that tells you to do something – be careful, the floor is slippery.</a:t>
            </a:r>
            <a:endParaRPr lang="en-GB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89369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EC14A9-7D4E-45CA-8255-CB0BDA9663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02157" y="174579"/>
            <a:ext cx="7729728" cy="1188720"/>
          </a:xfrm>
          <a:noFill/>
        </p:spPr>
        <p:txBody>
          <a:bodyPr/>
          <a:lstStyle/>
          <a:p>
            <a:r>
              <a:rPr lang="en-GB" dirty="0"/>
              <a:t>Pronouns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0D2A00-5A48-4A39-A91A-78B35BBF89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8675" y="1553592"/>
            <a:ext cx="11798423" cy="512982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6000" b="1" dirty="0">
                <a:latin typeface="Twinkl Cursive Looped" panose="02000000000000000000" pitchFamily="2" charset="0"/>
              </a:rPr>
              <a:t>A word that refers to someone or something </a:t>
            </a:r>
            <a:r>
              <a:rPr lang="en-GB" sz="4800" dirty="0">
                <a:latin typeface="Twinkl Cursive Looped" panose="02000000000000000000" pitchFamily="2" charset="0"/>
              </a:rPr>
              <a:t>- it, she, he, her, him, his, hers, theirs, they, them.</a:t>
            </a:r>
          </a:p>
        </p:txBody>
      </p:sp>
    </p:spTree>
    <p:extLst>
      <p:ext uri="{BB962C8B-B14F-4D97-AF65-F5344CB8AC3E}">
        <p14:creationId xmlns:p14="http://schemas.microsoft.com/office/powerpoint/2010/main" val="41805830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A2F8BA-828B-4BA8-B862-A16DFC1286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1136" y="139068"/>
            <a:ext cx="7729728" cy="1188720"/>
          </a:xfrm>
          <a:noFill/>
        </p:spPr>
        <p:txBody>
          <a:bodyPr/>
          <a:lstStyle/>
          <a:p>
            <a:r>
              <a:rPr lang="en-GB" dirty="0"/>
              <a:t>Pronouns and prepositions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63A130-9C58-4A87-B62E-4C44B9E639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0920" y="1544716"/>
            <a:ext cx="11887200" cy="517421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3200" b="1" dirty="0">
                <a:latin typeface="Twinkl Cursive Looped" panose="02000000000000000000" pitchFamily="2" charset="0"/>
              </a:rPr>
              <a:t>Possessive pronouns: </a:t>
            </a:r>
            <a:r>
              <a:rPr lang="en-GB" sz="3200" dirty="0">
                <a:latin typeface="Twinkl Cursive Looped" panose="02000000000000000000" pitchFamily="2" charset="0"/>
              </a:rPr>
              <a:t>these essentially tell you who something belongs to – mine, yours, his, her, its, theirs, ours.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r>
              <a:rPr lang="en-GB" sz="3200" b="1" dirty="0">
                <a:latin typeface="Twinkl Cursive Looped" panose="02000000000000000000" pitchFamily="2" charset="0"/>
              </a:rPr>
              <a:t>Preposition: a word before a noun to show direction, time, place, etc. –</a:t>
            </a:r>
            <a:r>
              <a:rPr lang="en-GB" sz="3200" dirty="0">
                <a:latin typeface="Twinkl Cursive Looped" panose="02000000000000000000" pitchFamily="2" charset="0"/>
              </a:rPr>
              <a:t> in, at, on, of, to, under, behind, next to, under, in front of, on top of.</a:t>
            </a:r>
          </a:p>
          <a:p>
            <a:pPr marL="0" indent="0">
              <a:buNone/>
            </a:pPr>
            <a:endParaRPr lang="en-GB" sz="2800" b="1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r>
              <a:rPr lang="en-GB" sz="3200" b="1" dirty="0">
                <a:latin typeface="Twinkl Cursive Looped" panose="02000000000000000000" pitchFamily="2" charset="0"/>
              </a:rPr>
              <a:t>Relative pronoun: pronouns that refer to things or people – </a:t>
            </a:r>
            <a:r>
              <a:rPr lang="en-GB" sz="3200" dirty="0">
                <a:latin typeface="Twinkl Cursive Looped" panose="02000000000000000000" pitchFamily="2" charset="0"/>
              </a:rPr>
              <a:t>which, that, who, whom – My bike, </a:t>
            </a:r>
            <a:r>
              <a:rPr lang="en-GB" sz="3200" b="1" dirty="0">
                <a:latin typeface="Twinkl Cursive Looped" panose="02000000000000000000" pitchFamily="2" charset="0"/>
              </a:rPr>
              <a:t>which I’ve owned for three years, </a:t>
            </a:r>
            <a:r>
              <a:rPr lang="en-GB" sz="3200" dirty="0">
                <a:latin typeface="Twinkl Cursive Looped" panose="02000000000000000000" pitchFamily="2" charset="0"/>
              </a:rPr>
              <a:t>needs some maintenance.</a:t>
            </a:r>
          </a:p>
        </p:txBody>
      </p:sp>
    </p:spTree>
    <p:extLst>
      <p:ext uri="{BB962C8B-B14F-4D97-AF65-F5344CB8AC3E}">
        <p14:creationId xmlns:p14="http://schemas.microsoft.com/office/powerpoint/2010/main" val="42775309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634E60-0B62-4882-B197-9B7C8CF3CB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1136" y="121313"/>
            <a:ext cx="7729728" cy="1188720"/>
          </a:xfrm>
          <a:noFill/>
        </p:spPr>
        <p:txBody>
          <a:bodyPr/>
          <a:lstStyle/>
          <a:p>
            <a:r>
              <a:rPr lang="en-GB" dirty="0"/>
              <a:t>Determiners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8D282F-A509-4FC2-AA11-C2D0380630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3064" y="1526959"/>
            <a:ext cx="11780668" cy="5209727"/>
          </a:xfrm>
        </p:spPr>
        <p:txBody>
          <a:bodyPr/>
          <a:lstStyle/>
          <a:p>
            <a:pPr marL="0" indent="0">
              <a:buNone/>
            </a:pPr>
            <a:r>
              <a:rPr lang="en-GB" sz="3200" dirty="0">
                <a:latin typeface="Twinkl Cursive Looped" panose="02000000000000000000" pitchFamily="2" charset="0"/>
              </a:rPr>
              <a:t>This is a word that modifies or introduces a noun in a sentence – the, a, an, this, that, those, my, yours, his, hers, its, ours, theirs.</a:t>
            </a:r>
          </a:p>
          <a:p>
            <a:pPr marL="0" indent="0">
              <a:buNone/>
            </a:pPr>
            <a:endParaRPr lang="en-GB" sz="3200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r>
              <a:rPr lang="en-GB" sz="5400" dirty="0">
                <a:latin typeface="Twinkl Cursive Looped" panose="02000000000000000000" pitchFamily="2" charset="0"/>
              </a:rPr>
              <a:t>You can’t control </a:t>
            </a:r>
            <a:r>
              <a:rPr lang="en-GB" sz="5400" b="1" dirty="0">
                <a:latin typeface="Twinkl Cursive Looped" panose="02000000000000000000" pitchFamily="2" charset="0"/>
              </a:rPr>
              <a:t>this </a:t>
            </a:r>
            <a:r>
              <a:rPr lang="en-GB" sz="5400" dirty="0">
                <a:latin typeface="Twinkl Cursive Looped" panose="02000000000000000000" pitchFamily="2" charset="0"/>
              </a:rPr>
              <a:t>dog.</a:t>
            </a:r>
          </a:p>
          <a:p>
            <a:pPr marL="0" indent="0">
              <a:buNone/>
            </a:pPr>
            <a:r>
              <a:rPr lang="en-GB" sz="5400" dirty="0">
                <a:latin typeface="Twinkl Cursive Looped" panose="02000000000000000000" pitchFamily="2" charset="0"/>
              </a:rPr>
              <a:t>I put </a:t>
            </a:r>
            <a:r>
              <a:rPr lang="en-GB" sz="5400" b="1" dirty="0">
                <a:latin typeface="Twinkl Cursive Looped" panose="02000000000000000000" pitchFamily="2" charset="0"/>
              </a:rPr>
              <a:t>the</a:t>
            </a:r>
            <a:r>
              <a:rPr lang="en-GB" sz="5400" dirty="0">
                <a:latin typeface="Twinkl Cursive Looped" panose="02000000000000000000" pitchFamily="2" charset="0"/>
              </a:rPr>
              <a:t> spoon down on </a:t>
            </a:r>
            <a:r>
              <a:rPr lang="en-GB" sz="5400" b="1" dirty="0">
                <a:latin typeface="Twinkl Cursive Looped" panose="02000000000000000000" pitchFamily="2" charset="0"/>
              </a:rPr>
              <a:t>a</a:t>
            </a:r>
            <a:r>
              <a:rPr lang="en-GB" sz="5400" dirty="0">
                <a:latin typeface="Twinkl Cursive Looped" panose="02000000000000000000" pitchFamily="2" charset="0"/>
              </a:rPr>
              <a:t> table.</a:t>
            </a:r>
          </a:p>
          <a:p>
            <a:pPr marL="0" indent="0">
              <a:buNone/>
            </a:pPr>
            <a:r>
              <a:rPr lang="en-GB" sz="5400" b="1" dirty="0">
                <a:latin typeface="Twinkl Cursive Looped" panose="02000000000000000000" pitchFamily="2" charset="0"/>
              </a:rPr>
              <a:t>That</a:t>
            </a:r>
            <a:r>
              <a:rPr lang="en-GB" sz="5400" dirty="0">
                <a:latin typeface="Twinkl Cursive Looped" panose="02000000000000000000" pitchFamily="2" charset="0"/>
              </a:rPr>
              <a:t> team has </a:t>
            </a:r>
            <a:r>
              <a:rPr lang="en-GB" sz="5400" b="1" dirty="0">
                <a:latin typeface="Twinkl Cursive Looped" panose="02000000000000000000" pitchFamily="2" charset="0"/>
              </a:rPr>
              <a:t>some</a:t>
            </a:r>
            <a:r>
              <a:rPr lang="en-GB" sz="5400" dirty="0">
                <a:latin typeface="Twinkl Cursive Looped" panose="02000000000000000000" pitchFamily="2" charset="0"/>
              </a:rPr>
              <a:t> big players.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459918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F4E5D4-DC8C-4BD6-9690-8AA74A7CA3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1136" y="183457"/>
            <a:ext cx="7729728" cy="1188720"/>
          </a:xfrm>
          <a:noFill/>
        </p:spPr>
        <p:txBody>
          <a:bodyPr/>
          <a:lstStyle/>
          <a:p>
            <a:r>
              <a:rPr lang="en-GB" dirty="0"/>
              <a:t>Relative clauses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5DEBB2-3827-4800-89B3-91DD41725D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6431" y="1580225"/>
            <a:ext cx="11825056" cy="509431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2800" dirty="0">
                <a:latin typeface="Twinkl Cursive Looped" panose="02000000000000000000" pitchFamily="2" charset="0"/>
              </a:rPr>
              <a:t>These give extra information about the nouns in a sentence – who/that, which/that, where, when, those.</a:t>
            </a:r>
          </a:p>
          <a:p>
            <a:pPr marL="0" indent="0">
              <a:buNone/>
            </a:pPr>
            <a:endParaRPr lang="en-GB" sz="2800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r>
              <a:rPr lang="en-GB" sz="3600" dirty="0">
                <a:latin typeface="Twinkl Cursive Looped" panose="02000000000000000000" pitchFamily="2" charset="0"/>
              </a:rPr>
              <a:t>That’s the woman </a:t>
            </a:r>
            <a:r>
              <a:rPr lang="en-GB" sz="3600" b="1" dirty="0">
                <a:latin typeface="Twinkl Cursive Looped" panose="02000000000000000000" pitchFamily="2" charset="0"/>
              </a:rPr>
              <a:t>who</a:t>
            </a:r>
            <a:r>
              <a:rPr lang="en-GB" sz="3600" dirty="0">
                <a:latin typeface="Twinkl Cursive Looped" panose="02000000000000000000" pitchFamily="2" charset="0"/>
              </a:rPr>
              <a:t> bought my house.</a:t>
            </a:r>
          </a:p>
          <a:p>
            <a:pPr marL="0" indent="0">
              <a:buNone/>
            </a:pPr>
            <a:r>
              <a:rPr lang="en-GB" sz="3600" dirty="0">
                <a:latin typeface="Twinkl Cursive Looped" panose="02000000000000000000" pitchFamily="2" charset="0"/>
              </a:rPr>
              <a:t>The horse </a:t>
            </a:r>
            <a:r>
              <a:rPr lang="en-GB" sz="3600" b="1" dirty="0">
                <a:latin typeface="Twinkl Cursive Looped" panose="02000000000000000000" pitchFamily="2" charset="0"/>
              </a:rPr>
              <a:t>which</a:t>
            </a:r>
            <a:r>
              <a:rPr lang="en-GB" sz="3600" dirty="0">
                <a:latin typeface="Twinkl Cursive Looped" panose="02000000000000000000" pitchFamily="2" charset="0"/>
              </a:rPr>
              <a:t> Mary was riding was friendly and beautiful.</a:t>
            </a:r>
          </a:p>
          <a:p>
            <a:pPr marL="0" indent="0">
              <a:buNone/>
            </a:pPr>
            <a:r>
              <a:rPr lang="en-GB" sz="3600" dirty="0">
                <a:latin typeface="Twinkl Cursive Looped" panose="02000000000000000000" pitchFamily="2" charset="0"/>
              </a:rPr>
              <a:t>We found the wood </a:t>
            </a:r>
            <a:r>
              <a:rPr lang="en-GB" sz="3600" b="1" dirty="0">
                <a:latin typeface="Twinkl Cursive Looped" panose="02000000000000000000" pitchFamily="2" charset="0"/>
              </a:rPr>
              <a:t>where</a:t>
            </a:r>
            <a:r>
              <a:rPr lang="en-GB" sz="3600" dirty="0">
                <a:latin typeface="Twinkl Cursive Looped" panose="02000000000000000000" pitchFamily="2" charset="0"/>
              </a:rPr>
              <a:t> I used to walk.</a:t>
            </a:r>
          </a:p>
          <a:p>
            <a:pPr marL="0" indent="0">
              <a:buNone/>
            </a:pPr>
            <a:r>
              <a:rPr lang="en-GB" sz="3600" dirty="0">
                <a:latin typeface="Twinkl Cursive Looped" panose="02000000000000000000" pitchFamily="2" charset="0"/>
              </a:rPr>
              <a:t>I will never forget the day </a:t>
            </a:r>
            <a:r>
              <a:rPr lang="en-GB" sz="3600" b="1" dirty="0">
                <a:latin typeface="Twinkl Cursive Looped" panose="02000000000000000000" pitchFamily="2" charset="0"/>
              </a:rPr>
              <a:t>when</a:t>
            </a:r>
            <a:r>
              <a:rPr lang="en-GB" sz="3600" dirty="0">
                <a:latin typeface="Twinkl Cursive Looped" panose="02000000000000000000" pitchFamily="2" charset="0"/>
              </a:rPr>
              <a:t> I left school.</a:t>
            </a:r>
          </a:p>
          <a:p>
            <a:pPr marL="0" indent="0">
              <a:buNone/>
            </a:pPr>
            <a:r>
              <a:rPr lang="en-GB" sz="3600" dirty="0">
                <a:latin typeface="Twinkl Cursive Looped" panose="02000000000000000000" pitchFamily="2" charset="0"/>
              </a:rPr>
              <a:t>The mother </a:t>
            </a:r>
            <a:r>
              <a:rPr lang="en-GB" sz="3600" b="1" dirty="0">
                <a:latin typeface="Twinkl Cursive Looped" panose="02000000000000000000" pitchFamily="2" charset="0"/>
              </a:rPr>
              <a:t>whose </a:t>
            </a:r>
            <a:r>
              <a:rPr lang="en-GB" sz="3600" dirty="0">
                <a:latin typeface="Twinkl Cursive Looped" panose="02000000000000000000" pitchFamily="2" charset="0"/>
              </a:rPr>
              <a:t>child is misbehaving is unhappy.</a:t>
            </a:r>
          </a:p>
        </p:txBody>
      </p:sp>
    </p:spTree>
    <p:extLst>
      <p:ext uri="{BB962C8B-B14F-4D97-AF65-F5344CB8AC3E}">
        <p14:creationId xmlns:p14="http://schemas.microsoft.com/office/powerpoint/2010/main" val="14331469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3BD6C4-35AE-4371-B90D-D1D5D90476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1136" y="130191"/>
            <a:ext cx="7729728" cy="1188720"/>
          </a:xfrm>
          <a:noFill/>
        </p:spPr>
        <p:txBody>
          <a:bodyPr/>
          <a:lstStyle/>
          <a:p>
            <a:r>
              <a:rPr lang="en-GB" dirty="0"/>
              <a:t>Prefixes and suffixes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6DDB46-27F3-4C9D-9FF1-9C583CC521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4185" y="1464816"/>
            <a:ext cx="11825057" cy="5175681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sz="3200" b="1" dirty="0">
                <a:latin typeface="Twinkl Cursive Looped" panose="02000000000000000000" pitchFamily="2" charset="0"/>
              </a:rPr>
              <a:t>Prefixes: </a:t>
            </a:r>
            <a:r>
              <a:rPr lang="en-GB" sz="3200" dirty="0">
                <a:latin typeface="Twinkl Cursive Looped" panose="02000000000000000000" pitchFamily="2" charset="0"/>
              </a:rPr>
              <a:t>letters added to the front of a word to change its meaning.</a:t>
            </a:r>
          </a:p>
          <a:p>
            <a:pPr marL="0" indent="0">
              <a:buNone/>
            </a:pPr>
            <a:r>
              <a:rPr lang="en-GB" sz="3200" b="1" dirty="0">
                <a:latin typeface="Twinkl Cursive Looped" panose="02000000000000000000" pitchFamily="2" charset="0"/>
              </a:rPr>
              <a:t>Suffixes: </a:t>
            </a:r>
            <a:r>
              <a:rPr lang="en-GB" sz="3200" dirty="0">
                <a:latin typeface="Twinkl Cursive Looped" panose="02000000000000000000" pitchFamily="2" charset="0"/>
              </a:rPr>
              <a:t>letters added to the end of a word to change its meaning.</a:t>
            </a:r>
          </a:p>
          <a:p>
            <a:pPr marL="0" indent="0"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r>
              <a:rPr lang="en-GB" sz="4800" b="1" dirty="0">
                <a:latin typeface="Twinkl Cursive Looped" panose="02000000000000000000" pitchFamily="2" charset="0"/>
              </a:rPr>
              <a:t>Prefixes: </a:t>
            </a:r>
            <a:r>
              <a:rPr lang="en-GB" sz="4000" b="1" dirty="0">
                <a:latin typeface="Twinkl Cursive Looped" panose="02000000000000000000" pitchFamily="2" charset="0"/>
              </a:rPr>
              <a:t>un</a:t>
            </a:r>
            <a:r>
              <a:rPr lang="en-GB" sz="4000" dirty="0">
                <a:latin typeface="Twinkl Cursive Looped" panose="02000000000000000000" pitchFamily="2" charset="0"/>
              </a:rPr>
              <a:t>kind, </a:t>
            </a:r>
            <a:r>
              <a:rPr lang="en-GB" sz="4000" b="1" dirty="0">
                <a:latin typeface="Twinkl Cursive Looped" panose="02000000000000000000" pitchFamily="2" charset="0"/>
              </a:rPr>
              <a:t>anti</a:t>
            </a:r>
            <a:r>
              <a:rPr lang="en-GB" sz="4000" dirty="0">
                <a:latin typeface="Twinkl Cursive Looped" panose="02000000000000000000" pitchFamily="2" charset="0"/>
              </a:rPr>
              <a:t>social, </a:t>
            </a:r>
            <a:r>
              <a:rPr lang="en-GB" sz="4000" b="1" dirty="0">
                <a:latin typeface="Twinkl Cursive Looped" panose="02000000000000000000" pitchFamily="2" charset="0"/>
              </a:rPr>
              <a:t>mis</a:t>
            </a:r>
            <a:r>
              <a:rPr lang="en-GB" sz="4000" dirty="0">
                <a:latin typeface="Twinkl Cursive Looped" panose="02000000000000000000" pitchFamily="2" charset="0"/>
              </a:rPr>
              <a:t>understand, </a:t>
            </a:r>
            <a:r>
              <a:rPr lang="en-GB" sz="4000" b="1" dirty="0">
                <a:latin typeface="Twinkl Cursive Looped" panose="02000000000000000000" pitchFamily="2" charset="0"/>
              </a:rPr>
              <a:t>over</a:t>
            </a:r>
            <a:r>
              <a:rPr lang="en-GB" sz="4000" dirty="0">
                <a:latin typeface="Twinkl Cursive Looped" panose="02000000000000000000" pitchFamily="2" charset="0"/>
              </a:rPr>
              <a:t>enthusiastic, </a:t>
            </a:r>
            <a:r>
              <a:rPr lang="en-GB" sz="4000" b="1" dirty="0">
                <a:latin typeface="Twinkl Cursive Looped" panose="02000000000000000000" pitchFamily="2" charset="0"/>
              </a:rPr>
              <a:t>semi</a:t>
            </a:r>
            <a:r>
              <a:rPr lang="en-GB" sz="4000" dirty="0">
                <a:latin typeface="Twinkl Cursive Looped" panose="02000000000000000000" pitchFamily="2" charset="0"/>
              </a:rPr>
              <a:t>circle, </a:t>
            </a:r>
            <a:r>
              <a:rPr lang="en-GB" sz="4000" b="1" dirty="0">
                <a:latin typeface="Twinkl Cursive Looped" panose="02000000000000000000" pitchFamily="2" charset="0"/>
              </a:rPr>
              <a:t>re</a:t>
            </a:r>
            <a:r>
              <a:rPr lang="en-GB" sz="4000" dirty="0">
                <a:latin typeface="Twinkl Cursive Looped" panose="02000000000000000000" pitchFamily="2" charset="0"/>
              </a:rPr>
              <a:t>write.</a:t>
            </a:r>
          </a:p>
          <a:p>
            <a:pPr marL="0" indent="0">
              <a:buNone/>
            </a:pPr>
            <a:endParaRPr lang="en-GB" sz="4000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r>
              <a:rPr lang="en-GB" sz="4800" b="1" dirty="0">
                <a:latin typeface="Twinkl Cursive Looped" panose="02000000000000000000" pitchFamily="2" charset="0"/>
              </a:rPr>
              <a:t>Suffixes: </a:t>
            </a:r>
            <a:r>
              <a:rPr lang="en-GB" sz="4000" dirty="0">
                <a:latin typeface="Twinkl Cursive Looped" panose="02000000000000000000" pitchFamily="2" charset="0"/>
              </a:rPr>
              <a:t>watch</a:t>
            </a:r>
            <a:r>
              <a:rPr lang="en-GB" sz="4000" b="1" dirty="0">
                <a:latin typeface="Twinkl Cursive Looped" panose="02000000000000000000" pitchFamily="2" charset="0"/>
              </a:rPr>
              <a:t>ful</a:t>
            </a:r>
            <a:r>
              <a:rPr lang="en-GB" sz="4000" dirty="0">
                <a:latin typeface="Twinkl Cursive Looped" panose="02000000000000000000" pitchFamily="2" charset="0"/>
              </a:rPr>
              <a:t>, quiet</a:t>
            </a:r>
            <a:r>
              <a:rPr lang="en-GB" sz="4000" b="1" dirty="0">
                <a:latin typeface="Twinkl Cursive Looped" panose="02000000000000000000" pitchFamily="2" charset="0"/>
              </a:rPr>
              <a:t>ness</a:t>
            </a:r>
            <a:r>
              <a:rPr lang="en-GB" sz="4000" dirty="0">
                <a:latin typeface="Twinkl Cursive Looped" panose="02000000000000000000" pitchFamily="2" charset="0"/>
              </a:rPr>
              <a:t>, slow</a:t>
            </a:r>
            <a:r>
              <a:rPr lang="en-GB" sz="4000" b="1" dirty="0">
                <a:latin typeface="Twinkl Cursive Looped" panose="02000000000000000000" pitchFamily="2" charset="0"/>
              </a:rPr>
              <a:t>ly</a:t>
            </a:r>
            <a:r>
              <a:rPr lang="en-GB" sz="4000" dirty="0">
                <a:latin typeface="Twinkl Cursive Looped" panose="02000000000000000000" pitchFamily="2" charset="0"/>
              </a:rPr>
              <a:t>, state</a:t>
            </a:r>
            <a:r>
              <a:rPr lang="en-GB" sz="4000" b="1" dirty="0">
                <a:latin typeface="Twinkl Cursive Looped" panose="02000000000000000000" pitchFamily="2" charset="0"/>
              </a:rPr>
              <a:t>ment</a:t>
            </a:r>
            <a:r>
              <a:rPr lang="en-GB" sz="4000" dirty="0">
                <a:latin typeface="Twinkl Cursive Looped" panose="02000000000000000000" pitchFamily="2" charset="0"/>
              </a:rPr>
              <a:t>, fear</a:t>
            </a:r>
            <a:r>
              <a:rPr lang="en-GB" sz="4000" b="1" dirty="0">
                <a:latin typeface="Twinkl Cursive Looped" panose="02000000000000000000" pitchFamily="2" charset="0"/>
              </a:rPr>
              <a:t>less</a:t>
            </a:r>
            <a:r>
              <a:rPr lang="en-GB" sz="4000" dirty="0">
                <a:latin typeface="Twinkl Cursive Looped" panose="02000000000000000000" pitchFamily="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8474784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315780-886C-4A13-8B79-DD24158043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1136" y="156824"/>
            <a:ext cx="7729728" cy="1188720"/>
          </a:xfrm>
          <a:noFill/>
        </p:spPr>
        <p:txBody>
          <a:bodyPr/>
          <a:lstStyle/>
          <a:p>
            <a:r>
              <a:rPr lang="en-GB" dirty="0"/>
              <a:t>Changing adjectives into adverbs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F0FB62-0358-4B18-B78C-BC63191778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7553" y="1642369"/>
            <a:ext cx="8149701" cy="5058807"/>
          </a:xfrm>
        </p:spPr>
        <p:txBody>
          <a:bodyPr numCol="2">
            <a:normAutofit fontScale="92500" lnSpcReduction="10000"/>
          </a:bodyPr>
          <a:lstStyle/>
          <a:p>
            <a:pPr marL="0" indent="0">
              <a:buNone/>
            </a:pPr>
            <a:r>
              <a:rPr lang="en-GB" sz="3200" b="1" dirty="0">
                <a:latin typeface="Twinkl Cursive Looped" panose="02000000000000000000" pitchFamily="2" charset="0"/>
              </a:rPr>
              <a:t>Adjectives</a:t>
            </a:r>
          </a:p>
          <a:p>
            <a:pPr marL="0" indent="0">
              <a:buNone/>
            </a:pPr>
            <a:endParaRPr lang="en-GB" sz="2400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r>
              <a:rPr lang="en-GB" sz="2400" dirty="0">
                <a:latin typeface="Twinkl Cursive Looped" panose="02000000000000000000" pitchFamily="2" charset="0"/>
              </a:rPr>
              <a:t>angry</a:t>
            </a:r>
          </a:p>
          <a:p>
            <a:pPr marL="0" indent="0">
              <a:buNone/>
            </a:pPr>
            <a:r>
              <a:rPr lang="en-GB" sz="2400" dirty="0">
                <a:latin typeface="Twinkl Cursive Looped" panose="02000000000000000000" pitchFamily="2" charset="0"/>
              </a:rPr>
              <a:t>bad</a:t>
            </a:r>
          </a:p>
          <a:p>
            <a:pPr marL="0" indent="0">
              <a:buNone/>
            </a:pPr>
            <a:r>
              <a:rPr lang="en-GB" sz="2400" dirty="0">
                <a:latin typeface="Twinkl Cursive Looped" panose="02000000000000000000" pitchFamily="2" charset="0"/>
              </a:rPr>
              <a:t>brave</a:t>
            </a:r>
          </a:p>
          <a:p>
            <a:pPr marL="0" indent="0">
              <a:buNone/>
            </a:pPr>
            <a:r>
              <a:rPr lang="en-GB" sz="2400" dirty="0">
                <a:latin typeface="Twinkl Cursive Looped" panose="02000000000000000000" pitchFamily="2" charset="0"/>
              </a:rPr>
              <a:t>careful</a:t>
            </a:r>
          </a:p>
          <a:p>
            <a:pPr marL="0" indent="0">
              <a:buNone/>
            </a:pPr>
            <a:r>
              <a:rPr lang="en-GB" sz="2400" dirty="0">
                <a:latin typeface="Twinkl Cursive Looped" panose="02000000000000000000" pitchFamily="2" charset="0"/>
              </a:rPr>
              <a:t>easy</a:t>
            </a:r>
          </a:p>
          <a:p>
            <a:pPr marL="0" indent="0">
              <a:buNone/>
            </a:pPr>
            <a:r>
              <a:rPr lang="en-GB" sz="2400" dirty="0">
                <a:latin typeface="Twinkl Cursive Looped" panose="02000000000000000000" pitchFamily="2" charset="0"/>
              </a:rPr>
              <a:t>happy</a:t>
            </a:r>
          </a:p>
          <a:p>
            <a:pPr marL="0" indent="0">
              <a:buNone/>
            </a:pPr>
            <a:r>
              <a:rPr lang="en-GB" sz="2400" dirty="0">
                <a:latin typeface="Twinkl Cursive Looped" panose="02000000000000000000" pitchFamily="2" charset="0"/>
              </a:rPr>
              <a:t>immediate</a:t>
            </a:r>
          </a:p>
          <a:p>
            <a:pPr marL="0" indent="0">
              <a:buNone/>
            </a:pPr>
            <a:r>
              <a:rPr lang="en-GB" sz="2400" dirty="0">
                <a:latin typeface="Twinkl Cursive Looped" panose="02000000000000000000" pitchFamily="2" charset="0"/>
              </a:rPr>
              <a:t>nervous</a:t>
            </a:r>
          </a:p>
          <a:p>
            <a:pPr marL="0" indent="0">
              <a:buNone/>
            </a:pPr>
            <a:endParaRPr lang="en-GB" sz="2400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r>
              <a:rPr lang="en-GB" sz="3200" b="1" dirty="0">
                <a:latin typeface="Twinkl Cursive Looped" panose="02000000000000000000" pitchFamily="2" charset="0"/>
              </a:rPr>
              <a:t>Adverbs</a:t>
            </a:r>
          </a:p>
          <a:p>
            <a:pPr marL="0" indent="0">
              <a:buNone/>
            </a:pPr>
            <a:endParaRPr lang="en-GB" sz="2400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r>
              <a:rPr lang="en-GB" sz="2400" dirty="0">
                <a:latin typeface="Twinkl Cursive Looped" panose="02000000000000000000" pitchFamily="2" charset="0"/>
              </a:rPr>
              <a:t>angrily</a:t>
            </a:r>
          </a:p>
          <a:p>
            <a:pPr marL="0" indent="0">
              <a:buNone/>
            </a:pPr>
            <a:r>
              <a:rPr lang="en-GB" sz="2400" dirty="0">
                <a:latin typeface="Twinkl Cursive Looped" panose="02000000000000000000" pitchFamily="2" charset="0"/>
              </a:rPr>
              <a:t>badly</a:t>
            </a:r>
          </a:p>
          <a:p>
            <a:pPr marL="0" indent="0">
              <a:buNone/>
            </a:pPr>
            <a:r>
              <a:rPr lang="en-GB" sz="2400" dirty="0">
                <a:latin typeface="Twinkl Cursive Looped" panose="02000000000000000000" pitchFamily="2" charset="0"/>
              </a:rPr>
              <a:t>bravely</a:t>
            </a:r>
          </a:p>
          <a:p>
            <a:pPr marL="0" indent="0">
              <a:buNone/>
            </a:pPr>
            <a:r>
              <a:rPr lang="en-GB" sz="2400" dirty="0">
                <a:latin typeface="Twinkl Cursive Looped" panose="02000000000000000000" pitchFamily="2" charset="0"/>
              </a:rPr>
              <a:t>carefully</a:t>
            </a:r>
          </a:p>
          <a:p>
            <a:pPr marL="0" indent="0">
              <a:buNone/>
            </a:pPr>
            <a:r>
              <a:rPr lang="en-GB" sz="2400" dirty="0">
                <a:latin typeface="Twinkl Cursive Looped" panose="02000000000000000000" pitchFamily="2" charset="0"/>
              </a:rPr>
              <a:t>easily</a:t>
            </a:r>
          </a:p>
          <a:p>
            <a:pPr marL="0" indent="0">
              <a:buNone/>
            </a:pPr>
            <a:r>
              <a:rPr lang="en-GB" sz="2400" dirty="0">
                <a:latin typeface="Twinkl Cursive Looped" panose="02000000000000000000" pitchFamily="2" charset="0"/>
              </a:rPr>
              <a:t>happily</a:t>
            </a:r>
          </a:p>
          <a:p>
            <a:pPr marL="0" indent="0">
              <a:buNone/>
            </a:pPr>
            <a:r>
              <a:rPr lang="en-GB" sz="2400" dirty="0">
                <a:latin typeface="Twinkl Cursive Looped" panose="02000000000000000000" pitchFamily="2" charset="0"/>
              </a:rPr>
              <a:t>immediately</a:t>
            </a:r>
          </a:p>
          <a:p>
            <a:pPr marL="0" indent="0">
              <a:buNone/>
            </a:pPr>
            <a:r>
              <a:rPr lang="en-GB" sz="2400" dirty="0">
                <a:latin typeface="Twinkl Cursive Looped" panose="02000000000000000000" pitchFamily="2" charset="0"/>
              </a:rPr>
              <a:t>nervously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7" name="Arrow: Right 6">
            <a:extLst>
              <a:ext uri="{FF2B5EF4-FFF2-40B4-BE49-F238E27FC236}">
                <a16:creationId xmlns:a16="http://schemas.microsoft.com/office/drawing/2014/main" id="{44E97A39-CCFF-49FD-8DAA-B909B6E67EE9}"/>
              </a:ext>
            </a:extLst>
          </p:cNvPr>
          <p:cNvSpPr/>
          <p:nvPr/>
        </p:nvSpPr>
        <p:spPr>
          <a:xfrm>
            <a:off x="2130641" y="3302493"/>
            <a:ext cx="1589103" cy="89664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C1D9BD5-13B5-4C61-B5C7-7A0D785DC05E}"/>
              </a:ext>
            </a:extLst>
          </p:cNvPr>
          <p:cNvSpPr txBox="1"/>
          <p:nvPr/>
        </p:nvSpPr>
        <p:spPr>
          <a:xfrm>
            <a:off x="8052046" y="1994011"/>
            <a:ext cx="3577820" cy="41138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Twinkl Cursive Looped" panose="02000000000000000000" pitchFamily="2" charset="0"/>
              </a:rPr>
              <a:t>Adverbs describe verbs and adjectives. You usually add ‘</a:t>
            </a:r>
            <a:r>
              <a:rPr lang="en-GB" sz="3600" dirty="0" err="1">
                <a:latin typeface="Twinkl Cursive Looped" panose="02000000000000000000" pitchFamily="2" charset="0"/>
              </a:rPr>
              <a:t>ly</a:t>
            </a:r>
            <a:r>
              <a:rPr lang="en-GB" sz="3600" dirty="0">
                <a:latin typeface="Twinkl Cursive Looped" panose="02000000000000000000" pitchFamily="2" charset="0"/>
              </a:rPr>
              <a:t>’ to words or ‘</a:t>
            </a:r>
            <a:r>
              <a:rPr lang="en-GB" sz="3600" dirty="0" err="1">
                <a:latin typeface="Twinkl Cursive Looped" panose="02000000000000000000" pitchFamily="2" charset="0"/>
              </a:rPr>
              <a:t>ily</a:t>
            </a:r>
            <a:r>
              <a:rPr lang="en-GB" sz="3600" dirty="0">
                <a:latin typeface="Twinkl Cursive Looped" panose="02000000000000000000" pitchFamily="2" charset="0"/>
              </a:rPr>
              <a:t>’ to words that end with a ‘y’.</a:t>
            </a:r>
          </a:p>
        </p:txBody>
      </p:sp>
    </p:spTree>
    <p:extLst>
      <p:ext uri="{BB962C8B-B14F-4D97-AF65-F5344CB8AC3E}">
        <p14:creationId xmlns:p14="http://schemas.microsoft.com/office/powerpoint/2010/main" val="367169166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1861B7-9BDC-4D2E-9ADC-443F594B72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1136" y="192335"/>
            <a:ext cx="7729728" cy="1188720"/>
          </a:xfrm>
          <a:noFill/>
        </p:spPr>
        <p:txBody>
          <a:bodyPr/>
          <a:lstStyle/>
          <a:p>
            <a:r>
              <a:rPr lang="en-GB" dirty="0"/>
              <a:t>Changing nouns into verbs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E771AF-6EBE-47C3-81DB-65589352FD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8676" y="1562470"/>
            <a:ext cx="11833934" cy="5103195"/>
          </a:xfrm>
        </p:spPr>
        <p:txBody>
          <a:bodyPr numCol="2">
            <a:normAutofit/>
          </a:bodyPr>
          <a:lstStyle/>
          <a:p>
            <a:pPr marL="0" indent="0">
              <a:buNone/>
            </a:pPr>
            <a:r>
              <a:rPr lang="en-GB" sz="4400" dirty="0">
                <a:latin typeface="Twinkl Cursive Looped" panose="02000000000000000000" pitchFamily="2" charset="0"/>
              </a:rPr>
              <a:t>terror</a:t>
            </a:r>
          </a:p>
          <a:p>
            <a:pPr marL="0" indent="0">
              <a:buNone/>
            </a:pPr>
            <a:r>
              <a:rPr lang="en-GB" sz="4400" dirty="0">
                <a:latin typeface="Twinkl Cursive Looped" panose="02000000000000000000" pitchFamily="2" charset="0"/>
              </a:rPr>
              <a:t>pay</a:t>
            </a:r>
          </a:p>
          <a:p>
            <a:pPr marL="0" indent="0">
              <a:buNone/>
            </a:pPr>
            <a:r>
              <a:rPr lang="en-GB" sz="4400" dirty="0">
                <a:latin typeface="Twinkl Cursive Looped" panose="02000000000000000000" pitchFamily="2" charset="0"/>
              </a:rPr>
              <a:t>repeat</a:t>
            </a:r>
          </a:p>
          <a:p>
            <a:pPr marL="0" indent="0">
              <a:buNone/>
            </a:pPr>
            <a:r>
              <a:rPr lang="en-GB" sz="4400" dirty="0">
                <a:latin typeface="Twinkl Cursive Looped" panose="02000000000000000000" pitchFamily="2" charset="0"/>
              </a:rPr>
              <a:t>speak</a:t>
            </a:r>
          </a:p>
          <a:p>
            <a:pPr marL="0" indent="0">
              <a:buNone/>
            </a:pPr>
            <a:r>
              <a:rPr lang="en-GB" sz="4400" dirty="0">
                <a:latin typeface="Twinkl Cursive Looped" panose="02000000000000000000" pitchFamily="2" charset="0"/>
              </a:rPr>
              <a:t>decide</a:t>
            </a:r>
          </a:p>
          <a:p>
            <a:pPr marL="0" indent="0">
              <a:buNone/>
            </a:pPr>
            <a:r>
              <a:rPr lang="en-GB" sz="4400" dirty="0">
                <a:latin typeface="Twinkl Cursive Looped" panose="02000000000000000000" pitchFamily="2" charset="0"/>
              </a:rPr>
              <a:t>deliver</a:t>
            </a:r>
          </a:p>
          <a:p>
            <a:pPr marL="0" indent="0">
              <a:buNone/>
            </a:pPr>
            <a:r>
              <a:rPr lang="en-GB" sz="4400" dirty="0">
                <a:latin typeface="Twinkl Cursive Looped" panose="02000000000000000000" pitchFamily="2" charset="0"/>
              </a:rPr>
              <a:t>terrify</a:t>
            </a:r>
          </a:p>
          <a:p>
            <a:pPr marL="0" indent="0">
              <a:buNone/>
            </a:pPr>
            <a:r>
              <a:rPr lang="en-GB" sz="4400" dirty="0">
                <a:latin typeface="Twinkl Cursive Looped" panose="02000000000000000000" pitchFamily="2" charset="0"/>
              </a:rPr>
              <a:t>payment</a:t>
            </a:r>
          </a:p>
          <a:p>
            <a:pPr marL="0" indent="0">
              <a:buNone/>
            </a:pPr>
            <a:r>
              <a:rPr lang="en-GB" sz="4400" dirty="0">
                <a:latin typeface="Twinkl Cursive Looped" panose="02000000000000000000" pitchFamily="2" charset="0"/>
              </a:rPr>
              <a:t>repetition</a:t>
            </a:r>
          </a:p>
          <a:p>
            <a:pPr marL="0" indent="0">
              <a:buNone/>
            </a:pPr>
            <a:r>
              <a:rPr lang="en-GB" sz="4400" dirty="0">
                <a:latin typeface="Twinkl Cursive Looped" panose="02000000000000000000" pitchFamily="2" charset="0"/>
              </a:rPr>
              <a:t>speech</a:t>
            </a:r>
          </a:p>
          <a:p>
            <a:pPr marL="0" indent="0">
              <a:buNone/>
            </a:pPr>
            <a:r>
              <a:rPr lang="en-GB" sz="4400" dirty="0">
                <a:latin typeface="Twinkl Cursive Looped" panose="02000000000000000000" pitchFamily="2" charset="0"/>
              </a:rPr>
              <a:t>decision</a:t>
            </a:r>
          </a:p>
          <a:p>
            <a:pPr marL="0" indent="0">
              <a:buNone/>
            </a:pPr>
            <a:r>
              <a:rPr lang="en-GB" sz="4400" dirty="0">
                <a:latin typeface="Twinkl Cursive Looped" panose="02000000000000000000" pitchFamily="2" charset="0"/>
              </a:rPr>
              <a:t>delivery</a:t>
            </a:r>
          </a:p>
        </p:txBody>
      </p:sp>
      <p:sp>
        <p:nvSpPr>
          <p:cNvPr id="4" name="Arrow: Right 3">
            <a:extLst>
              <a:ext uri="{FF2B5EF4-FFF2-40B4-BE49-F238E27FC236}">
                <a16:creationId xmlns:a16="http://schemas.microsoft.com/office/drawing/2014/main" id="{4714E596-A9E0-4796-B595-6E2C72261AAF}"/>
              </a:ext>
            </a:extLst>
          </p:cNvPr>
          <p:cNvSpPr/>
          <p:nvPr/>
        </p:nvSpPr>
        <p:spPr>
          <a:xfrm>
            <a:off x="2823100" y="3258104"/>
            <a:ext cx="2441359" cy="12961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6099650-8E61-47CF-88ED-8A55819A04A6}"/>
              </a:ext>
            </a:extLst>
          </p:cNvPr>
          <p:cNvSpPr txBox="1"/>
          <p:nvPr/>
        </p:nvSpPr>
        <p:spPr>
          <a:xfrm>
            <a:off x="9004916" y="3429000"/>
            <a:ext cx="3018408" cy="3170099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4000" dirty="0">
                <a:latin typeface="Twinkl Cursive Looped" panose="02000000000000000000" pitchFamily="2" charset="0"/>
              </a:rPr>
              <a:t>You usually add a suffix a noun to make it into a verb.</a:t>
            </a:r>
          </a:p>
        </p:txBody>
      </p:sp>
    </p:spTree>
    <p:extLst>
      <p:ext uri="{BB962C8B-B14F-4D97-AF65-F5344CB8AC3E}">
        <p14:creationId xmlns:p14="http://schemas.microsoft.com/office/powerpoint/2010/main" val="281621321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572577-8581-46E9-BF13-97717F469E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1136" y="201212"/>
            <a:ext cx="7729728" cy="1188720"/>
          </a:xfrm>
          <a:noFill/>
        </p:spPr>
        <p:txBody>
          <a:bodyPr/>
          <a:lstStyle/>
          <a:p>
            <a:r>
              <a:rPr lang="en-GB" dirty="0"/>
              <a:t>Adverbials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3F14B4-7082-47EC-BB46-DBC189DCA2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4085" y="1562470"/>
            <a:ext cx="11718525" cy="509431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000" dirty="0">
                <a:latin typeface="Twinkl Cursive Looped" panose="02000000000000000000" pitchFamily="2" charset="0"/>
              </a:rPr>
              <a:t>This is a word that modifies a verb and usually tells you where, when or how something is happening.</a:t>
            </a:r>
          </a:p>
          <a:p>
            <a:pPr marL="0" indent="0">
              <a:buNone/>
            </a:pPr>
            <a:endParaRPr lang="en-GB" sz="4000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r>
              <a:rPr lang="en-GB" sz="5400" dirty="0">
                <a:latin typeface="Twinkl Cursive Looped" panose="02000000000000000000" pitchFamily="2" charset="0"/>
              </a:rPr>
              <a:t>quickly, slowly, rapidly, yesterday, last week, here, there, today, daily.</a:t>
            </a:r>
          </a:p>
        </p:txBody>
      </p:sp>
    </p:spTree>
    <p:extLst>
      <p:ext uri="{BB962C8B-B14F-4D97-AF65-F5344CB8AC3E}">
        <p14:creationId xmlns:p14="http://schemas.microsoft.com/office/powerpoint/2010/main" val="125531372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F6EF56-09EE-42D6-BB56-036BD748B1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1136" y="201213"/>
            <a:ext cx="7729728" cy="1188720"/>
          </a:xfrm>
          <a:noFill/>
        </p:spPr>
        <p:txBody>
          <a:bodyPr/>
          <a:lstStyle/>
          <a:p>
            <a:r>
              <a:rPr lang="en-GB" dirty="0"/>
              <a:t>Main clauses vs. subordinate clauses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D6BB29-A2D9-40DA-A3CF-2899086AF2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5309" y="1553592"/>
            <a:ext cx="11816178" cy="5103195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3500" b="1" dirty="0">
                <a:latin typeface="Twinkl Cursive Looped" panose="02000000000000000000" pitchFamily="2" charset="0"/>
              </a:rPr>
              <a:t>Main clauses </a:t>
            </a:r>
            <a:r>
              <a:rPr lang="en-GB" sz="2800" dirty="0">
                <a:latin typeface="Twinkl Cursive Looped" panose="02000000000000000000" pitchFamily="2" charset="0"/>
              </a:rPr>
              <a:t>are clauses in a sentence that make sense on their own.</a:t>
            </a:r>
          </a:p>
          <a:p>
            <a:pPr marL="0" indent="0">
              <a:buNone/>
            </a:pPr>
            <a:r>
              <a:rPr lang="en-GB" sz="2800" dirty="0">
                <a:latin typeface="Twinkl Cursive Looped" panose="02000000000000000000" pitchFamily="2" charset="0"/>
              </a:rPr>
              <a:t>I like biscuits and I like cake. I first met him at school, where we often worked together</a:t>
            </a:r>
          </a:p>
          <a:p>
            <a:pPr marL="0" indent="0">
              <a:buNone/>
            </a:pPr>
            <a:endParaRPr lang="en-GB" sz="2800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endParaRPr lang="en-GB" sz="2800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r>
              <a:rPr lang="en-GB" sz="3600" b="1" dirty="0">
                <a:latin typeface="Twinkl Cursive Looped" panose="02000000000000000000" pitchFamily="2" charset="0"/>
              </a:rPr>
              <a:t>Subordinate clauses </a:t>
            </a:r>
            <a:r>
              <a:rPr lang="en-GB" sz="2800" dirty="0">
                <a:latin typeface="Twinkl Cursive Looped" panose="02000000000000000000" pitchFamily="2" charset="0"/>
              </a:rPr>
              <a:t>are the clauses in sentences that have two parts, with one relying on the other. The subordinate clause is the part that doesn’t make sense on its own. </a:t>
            </a:r>
          </a:p>
          <a:p>
            <a:pPr marL="0" indent="0">
              <a:buNone/>
            </a:pPr>
            <a:r>
              <a:rPr lang="en-GB" sz="2800" b="1" dirty="0">
                <a:latin typeface="Twinkl Cursive Looped" panose="02000000000000000000" pitchFamily="2" charset="0"/>
              </a:rPr>
              <a:t>If you win the award, </a:t>
            </a:r>
            <a:r>
              <a:rPr lang="en-GB" sz="2800" dirty="0">
                <a:latin typeface="Twinkl Cursive Looped" panose="02000000000000000000" pitchFamily="2" charset="0"/>
              </a:rPr>
              <a:t>I will buy you a video game. </a:t>
            </a:r>
            <a:r>
              <a:rPr lang="en-GB" sz="2800" b="1" dirty="0">
                <a:latin typeface="Twinkl Cursive Looped" panose="02000000000000000000" pitchFamily="2" charset="0"/>
              </a:rPr>
              <a:t>Since it will be sunny today, </a:t>
            </a:r>
            <a:r>
              <a:rPr lang="en-GB" sz="2800" dirty="0">
                <a:latin typeface="Twinkl Cursive Looped" panose="02000000000000000000" pitchFamily="2" charset="0"/>
              </a:rPr>
              <a:t>we will go to the beach. </a:t>
            </a:r>
            <a:r>
              <a:rPr lang="en-GB" sz="2800" b="1" dirty="0">
                <a:latin typeface="Twinkl Cursive Looped" panose="02000000000000000000" pitchFamily="2" charset="0"/>
              </a:rPr>
              <a:t>When she was sick, </a:t>
            </a:r>
            <a:r>
              <a:rPr lang="en-GB" sz="2800" dirty="0">
                <a:latin typeface="Twinkl Cursive Looped" panose="02000000000000000000" pitchFamily="2" charset="0"/>
              </a:rPr>
              <a:t>the teacher sent her home. </a:t>
            </a:r>
            <a:r>
              <a:rPr lang="en-GB" sz="2800" b="1" dirty="0">
                <a:latin typeface="Twinkl Cursive Looped" panose="02000000000000000000" pitchFamily="2" charset="0"/>
              </a:rPr>
              <a:t>Because it was raining, </a:t>
            </a:r>
            <a:r>
              <a:rPr lang="en-GB" sz="2800" dirty="0">
                <a:latin typeface="Twinkl Cursive Looped" panose="02000000000000000000" pitchFamily="2" charset="0"/>
              </a:rPr>
              <a:t>I brought my umbrella.</a:t>
            </a:r>
          </a:p>
        </p:txBody>
      </p:sp>
    </p:spTree>
    <p:extLst>
      <p:ext uri="{BB962C8B-B14F-4D97-AF65-F5344CB8AC3E}">
        <p14:creationId xmlns:p14="http://schemas.microsoft.com/office/powerpoint/2010/main" val="2713173700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4DB32801-28C0-48B0-8C1D-A9A58613615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4B6CC12889464D98988F72339F3F53" ma:contentTypeVersion="8" ma:contentTypeDescription="Create a new document." ma:contentTypeScope="" ma:versionID="3cf1168a2d9c67026962d8bcf2a466ee">
  <xsd:schema xmlns:xsd="http://www.w3.org/2001/XMLSchema" xmlns:xs="http://www.w3.org/2001/XMLSchema" xmlns:p="http://schemas.microsoft.com/office/2006/metadata/properties" xmlns:ns3="1ef525b7-1457-45a4-a237-df51c20abfe9" targetNamespace="http://schemas.microsoft.com/office/2006/metadata/properties" ma:root="true" ma:fieldsID="1c19818416354442404b55511b46d975" ns3:_="">
    <xsd:import namespace="1ef525b7-1457-45a4-a237-df51c20abfe9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ef525b7-1457-45a4-a237-df51c20abfe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73585D97-60B0-455C-A680-A1A4182CC50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78A8FFF-21FB-454D-862F-DE3F58C66CF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ef525b7-1457-45a4-a237-df51c20abfe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651BF417-F5E1-445D-B019-0CAB4D09BBB7}">
  <ds:schemaRefs>
    <ds:schemaRef ds:uri="http://schemas.microsoft.com/office/infopath/2007/PartnerControls"/>
    <ds:schemaRef ds:uri="http://purl.org/dc/terms/"/>
    <ds:schemaRef ds:uri="http://www.w3.org/XML/1998/namespace"/>
    <ds:schemaRef ds:uri="http://purl.org/dc/dcmitype/"/>
    <ds:schemaRef ds:uri="1ef525b7-1457-45a4-a237-df51c20abfe9"/>
    <ds:schemaRef ds:uri="http://purl.org/dc/elements/1.1/"/>
    <ds:schemaRef ds:uri="http://schemas.microsoft.com/office/2006/documentManagement/types"/>
    <ds:schemaRef ds:uri="http://schemas.microsoft.com/office/2006/metadata/properties"/>
    <ds:schemaRef ds:uri="http://schemas.openxmlformats.org/package/2006/metadata/core-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TM10001115[[fn=Parcel]]</Template>
  <TotalTime>582</TotalTime>
  <Words>1079</Words>
  <Application>Microsoft Office PowerPoint</Application>
  <PresentationFormat>Widescreen</PresentationFormat>
  <Paragraphs>125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Calibri</vt:lpstr>
      <vt:lpstr>Gill Sans MT</vt:lpstr>
      <vt:lpstr>Twinkl Cursive Looped</vt:lpstr>
      <vt:lpstr>Parcel</vt:lpstr>
      <vt:lpstr>SPaG revision</vt:lpstr>
      <vt:lpstr>Nouns, adjectives and verbs</vt:lpstr>
      <vt:lpstr>Adverbs vs. adjectives</vt:lpstr>
      <vt:lpstr>Tenses</vt:lpstr>
      <vt:lpstr>Which words need capital letters?</vt:lpstr>
      <vt:lpstr>Conjunctions</vt:lpstr>
      <vt:lpstr>Modal verbs</vt:lpstr>
      <vt:lpstr>Sentence types</vt:lpstr>
      <vt:lpstr>Pronouns</vt:lpstr>
      <vt:lpstr>Pronouns and prepositions</vt:lpstr>
      <vt:lpstr>Determiners</vt:lpstr>
      <vt:lpstr>Relative clauses</vt:lpstr>
      <vt:lpstr>Prefixes and suffixes</vt:lpstr>
      <vt:lpstr>Changing adjectives into adverbs</vt:lpstr>
      <vt:lpstr>Changing nouns into verbs</vt:lpstr>
      <vt:lpstr>Adverbials</vt:lpstr>
      <vt:lpstr>Main clauses vs. subordinate clauses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SPaG revision</dc:title>
  <dc:creator>Chance Meikle-Masters</dc:creator>
  <cp:lastModifiedBy>Chance Meikle-Masters</cp:lastModifiedBy>
  <cp:revision>14</cp:revision>
  <cp:lastPrinted>2023-05-10T12:12:38Z</cp:lastPrinted>
  <dcterms:created xsi:type="dcterms:W3CDTF">2023-05-02T07:16:22Z</dcterms:created>
  <dcterms:modified xsi:type="dcterms:W3CDTF">2023-05-10T12:14:34Z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0x010100F94B6CC12889464D98988F72339F3F53</vt:lpwstr>
  </property>
</Properties>
</file>