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3" autoAdjust="0"/>
    <p:restoredTop sz="94660"/>
  </p:normalViewPr>
  <p:slideViewPr>
    <p:cSldViewPr snapToGrid="0">
      <p:cViewPr>
        <p:scale>
          <a:sx n="118" d="100"/>
          <a:sy n="118" d="100"/>
        </p:scale>
        <p:origin x="1788" y="10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0DEEDD-791F-238B-0359-1BD16D3636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149FE3-3BE2-A069-0D1A-451E994426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6CF373-0898-177B-50E0-75120E57B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CAFB6-1D8C-4276-BE2B-F02BE02F8A9C}" type="datetimeFigureOut">
              <a:rPr lang="en-GB" smtClean="0"/>
              <a:t>02/04/2024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517677-647E-468F-8DE2-6E597BB109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E324EF-01A3-7C42-BC23-92CAB95384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A4056-DA12-4328-98E9-E33A65DDD0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9714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DCDD35-9404-B7B0-76F6-6E3C8E92C2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F52C99-9321-39E9-6520-2CB5989465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FC3096-AB4A-19B9-061F-33BF17DF4A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CAFB6-1D8C-4276-BE2B-F02BE02F8A9C}" type="datetimeFigureOut">
              <a:rPr lang="en-GB" smtClean="0"/>
              <a:t>02/04/2024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DF2B62-E05B-87AB-A6BE-95DF0FEE0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B83907-4612-1CCA-09C1-A2D4FA3F4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A4056-DA12-4328-98E9-E33A65DDD0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242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589985-2308-E3A8-0219-395B7FFC15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AEB925-8597-4539-2653-10910F76A4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AF3631-55B6-88DF-28FE-32165F310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CAFB6-1D8C-4276-BE2B-F02BE02F8A9C}" type="datetimeFigureOut">
              <a:rPr lang="en-GB" smtClean="0"/>
              <a:t>02/04/2024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2223FE-6C41-B990-7BC2-D70A10ED8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BFCA5A-3A8C-1C8F-DAB1-311A95C674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A4056-DA12-4328-98E9-E33A65DDD0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6494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843095-0BB3-3059-407B-A29C4E6CA3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582192-8351-2E31-7AD6-3864AF716E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BF407D-8B14-8F27-43C8-AB7DC6387C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DFE5E7-7256-7471-D6D7-D878DFAED1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CAFB6-1D8C-4276-BE2B-F02BE02F8A9C}" type="datetimeFigureOut">
              <a:rPr lang="en-GB" smtClean="0"/>
              <a:t>02/04/2024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873616-43AE-354F-73F7-574AAB5AD3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2913D3-7A35-28D7-4B36-D6E8DBD114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A4056-DA12-4328-98E9-E33A65DDD0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4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55D20-69D5-8B62-AF04-34BC8BC65E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F48760-9391-8065-090D-610CC56A92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4735D7-5CA3-353A-B1DD-35E7577D06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5F2E03-B6C3-72BB-E18D-A904ADD3A4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47B77B9-2966-BD0E-AF11-BDFF890A8C0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72028C9-9220-5C46-A135-EEC5DB8E6E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CAFB6-1D8C-4276-BE2B-F02BE02F8A9C}" type="datetimeFigureOut">
              <a:rPr lang="en-GB" smtClean="0"/>
              <a:t>02/04/2024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1DDD9F7-0A90-75D3-423D-D9AF1E063E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9DB0543-298E-0B87-E81D-8D9C618EAE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A4056-DA12-4328-98E9-E33A65DDD0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88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4BC90-0E53-F8F3-8E8D-6BFB9BE86F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4BCB99F-316C-F998-DBB4-87CBD00C86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CAFB6-1D8C-4276-BE2B-F02BE02F8A9C}" type="datetimeFigureOut">
              <a:rPr lang="en-GB" smtClean="0"/>
              <a:t>02/04/2024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FA9836-F362-E033-A6C7-E5C28445DB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2E08640-5C13-C8A1-9CD0-455AF6420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A4056-DA12-4328-98E9-E33A65DDD0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132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440BDD2-2706-6410-92D5-D93A20DCB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CAFB6-1D8C-4276-BE2B-F02BE02F8A9C}" type="datetimeFigureOut">
              <a:rPr lang="en-GB" smtClean="0"/>
              <a:t>02/04/2024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A186D56-0F28-E385-CD42-A83DF02B07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17CE52-966F-6014-5D11-6941FC55D6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A4056-DA12-4328-98E9-E33A65DDD0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31869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D15C7D-F59E-44D9-C8D5-0FA1A68911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0BD6F2-F8B4-D550-13ED-A992B68D76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EFD699-0B8D-4F22-604A-96E4F6C7C8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7530A6-3F86-E133-D993-D7E904461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CAFB6-1D8C-4276-BE2B-F02BE02F8A9C}" type="datetimeFigureOut">
              <a:rPr lang="en-GB" smtClean="0"/>
              <a:t>02/04/2024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CB6FCD-4092-D23F-EAB0-D4C8688D39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837BBF-5767-4123-2455-7E1718239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A4056-DA12-4328-98E9-E33A65DDD0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47952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CE06BB-AA44-5B99-BD3C-7E2B0A1D3C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5D0F874-AB61-58C0-7579-7B7A3E61A8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A729E8-B3CB-6D74-3D17-890011A1FD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AB82DA-BA89-B0E2-58A0-4522103080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CAFB6-1D8C-4276-BE2B-F02BE02F8A9C}" type="datetimeFigureOut">
              <a:rPr lang="en-GB" smtClean="0"/>
              <a:t>02/04/2024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1F2CE2-80FA-CC8C-7E48-C57F9C8AAC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D47B20-3177-EA5B-527A-7262D4A6CD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A4056-DA12-4328-98E9-E33A65DDD0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3549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927739-0914-CE0F-92EB-8F3BB5673F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AF04E2-320E-B46F-DB6E-282492099F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E87CCA-7FFB-6460-CF2D-4696E2EF8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CAFB6-1D8C-4276-BE2B-F02BE02F8A9C}" type="datetimeFigureOut">
              <a:rPr lang="en-GB" smtClean="0"/>
              <a:t>02/04/2024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41A16B-E802-CACC-374E-F8C5200AE3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26C5BF-E993-6AE1-94F8-BA6EADB307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A4056-DA12-4328-98E9-E33A65DDD0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9200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E19E3C4-F2CB-3AF9-1DF5-0693576CC4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A010FF-EB57-42D4-7D8B-159B9A980F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8E2184-6554-831E-BDA3-8D7DA4F729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CAFB6-1D8C-4276-BE2B-F02BE02F8A9C}" type="datetimeFigureOut">
              <a:rPr lang="en-GB" smtClean="0"/>
              <a:t>02/04/2024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C4455C-9105-CFD9-0D74-89B0C98ACC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4D7632-949B-E390-0E20-804357667F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A4056-DA12-4328-98E9-E33A65DDD0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819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02ABD9-44BE-C5B7-C64A-26B230B483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B163AF-8F65-A3E5-4A71-5642F2607B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EC08A5-2D7E-3CD9-B102-D98A83BEE3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6CAFB6-1D8C-4276-BE2B-F02BE02F8A9C}" type="datetimeFigureOut">
              <a:rPr lang="en-GB" smtClean="0"/>
              <a:t>02/04/2024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94657B-8C99-CFFA-FD50-986E041713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6600AA-E4F5-3321-B52F-4FAF4FF7E5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4A4056-DA12-4328-98E9-E33A65DDD0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464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28837D-7F4E-3CD7-1F30-BB5DC3D8B5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7C135CF-87A3-7536-FCE1-40FA42E2688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 dog standing on a blue background&#10;&#10;Description automatically generated">
            <a:extLst>
              <a:ext uri="{FF2B5EF4-FFF2-40B4-BE49-F238E27FC236}">
                <a16:creationId xmlns:a16="http://schemas.microsoft.com/office/drawing/2014/main" id="{A8B695B8-EC91-CF60-7120-D4A053364E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5EEF125-86E6-FFC1-0279-550F3D07B48E}"/>
              </a:ext>
            </a:extLst>
          </p:cNvPr>
          <p:cNvSpPr txBox="1"/>
          <p:nvPr/>
        </p:nvSpPr>
        <p:spPr>
          <a:xfrm>
            <a:off x="1196214" y="1687225"/>
            <a:ext cx="489978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chemeClr val="bg1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WHAT IS</a:t>
            </a:r>
          </a:p>
          <a:p>
            <a:r>
              <a:rPr lang="en-GB" sz="6000" b="1" dirty="0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ANIMAL</a:t>
            </a:r>
          </a:p>
          <a:p>
            <a:r>
              <a:rPr lang="en-GB" sz="6000" b="1" dirty="0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ASSISTED</a:t>
            </a:r>
          </a:p>
          <a:p>
            <a:r>
              <a:rPr lang="en-GB" sz="6000" b="1" dirty="0">
                <a:solidFill>
                  <a:srgbClr val="00206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EDUCATION?</a:t>
            </a:r>
          </a:p>
        </p:txBody>
      </p:sp>
    </p:spTree>
    <p:extLst>
      <p:ext uri="{BB962C8B-B14F-4D97-AF65-F5344CB8AC3E}">
        <p14:creationId xmlns:p14="http://schemas.microsoft.com/office/powerpoint/2010/main" val="3288446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B33D1-6EDE-E984-4413-CD49B489F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dog sitting in the grass&#10;&#10;Description automatically generated">
            <a:extLst>
              <a:ext uri="{FF2B5EF4-FFF2-40B4-BE49-F238E27FC236}">
                <a16:creationId xmlns:a16="http://schemas.microsoft.com/office/drawing/2014/main" id="{D29CD967-732A-2D70-2F5B-FF7DED53AB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2F5DA50-769C-3E53-AA4E-D5855AA3E796}"/>
              </a:ext>
            </a:extLst>
          </p:cNvPr>
          <p:cNvSpPr txBox="1"/>
          <p:nvPr/>
        </p:nvSpPr>
        <p:spPr>
          <a:xfrm>
            <a:off x="4580092" y="734914"/>
            <a:ext cx="683777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3200" b="1" i="0" dirty="0">
                <a:solidFill>
                  <a:srgbClr val="090D58"/>
                </a:solidFill>
                <a:effectLst/>
                <a:latin typeface="Mongolian Baiti" panose="03000500000000000000" pitchFamily="66" charset="0"/>
                <a:cs typeface="Mongolian Baiti" panose="03000500000000000000" pitchFamily="66" charset="0"/>
              </a:rPr>
              <a:t>Animal Assisted Education (AAE) is one of various terms within Animal Assisted Interventions.</a:t>
            </a:r>
          </a:p>
          <a:p>
            <a:pPr algn="r"/>
            <a:endParaRPr lang="en-GB" sz="3200" b="1" dirty="0">
              <a:solidFill>
                <a:srgbClr val="090D58"/>
              </a:solidFill>
              <a:effectLst/>
              <a:latin typeface="Mongolian Baiti" panose="03000500000000000000" pitchFamily="66" charset="0"/>
              <a:cs typeface="Mongolian Baiti" panose="03000500000000000000" pitchFamily="66" charset="0"/>
            </a:endParaRPr>
          </a:p>
          <a:p>
            <a:pPr algn="r"/>
            <a:r>
              <a:rPr lang="en-GB" sz="3200" b="1" i="0" dirty="0">
                <a:solidFill>
                  <a:srgbClr val="090D58"/>
                </a:solidFill>
                <a:effectLst/>
                <a:latin typeface="Mongolian Baiti" panose="03000500000000000000" pitchFamily="66" charset="0"/>
                <a:cs typeface="Mongolian Baiti" panose="03000500000000000000" pitchFamily="66" charset="0"/>
              </a:rPr>
              <a:t>AAE is used to describe the work educational professionals do with the support of animals.</a:t>
            </a:r>
            <a:endParaRPr lang="en-GB" sz="3200" b="1" dirty="0">
              <a:solidFill>
                <a:srgbClr val="090D58"/>
              </a:solidFill>
              <a:effectLst/>
              <a:latin typeface="Mongolian Baiti" panose="03000500000000000000" pitchFamily="66" charset="0"/>
              <a:cs typeface="Mongolian Baiti" panose="030005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7374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083C00-E6EB-41AE-7EB5-3A6A9F3FA5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child and a dog&#10;&#10;Description automatically generated">
            <a:extLst>
              <a:ext uri="{FF2B5EF4-FFF2-40B4-BE49-F238E27FC236}">
                <a16:creationId xmlns:a16="http://schemas.microsoft.com/office/drawing/2014/main" id="{8170A95A-7693-0EF4-B888-39291F264D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D16764C-AB93-E7F0-ADD4-2287CF5618D3}"/>
              </a:ext>
            </a:extLst>
          </p:cNvPr>
          <p:cNvSpPr txBox="1"/>
          <p:nvPr/>
        </p:nvSpPr>
        <p:spPr>
          <a:xfrm>
            <a:off x="1309561" y="590719"/>
            <a:ext cx="957287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i="0" dirty="0">
                <a:solidFill>
                  <a:srgbClr val="090D58"/>
                </a:solidFill>
                <a:effectLst/>
                <a:latin typeface="Mongolian Baiti" panose="03000500000000000000" pitchFamily="66" charset="0"/>
                <a:cs typeface="Mongolian Baiti" panose="03000500000000000000" pitchFamily="66" charset="0"/>
              </a:rPr>
              <a:t>Animal Assisted Education aims to enhance the educational work by incorporating animals into the academic and emotional literacy process. The professional will work towards specific goals with each client.</a:t>
            </a:r>
            <a:endParaRPr lang="en-GB" sz="3200" dirty="0">
              <a:latin typeface="Mongolian Baiti" panose="03000500000000000000" pitchFamily="66" charset="0"/>
              <a:cs typeface="Mongolian Baiti" panose="030005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42972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D90CE6-3A0F-8AA5-C6DD-55B5C74F33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group of people with different pictures&#10;&#10;Description automatically generated with medium confidence">
            <a:extLst>
              <a:ext uri="{FF2B5EF4-FFF2-40B4-BE49-F238E27FC236}">
                <a16:creationId xmlns:a16="http://schemas.microsoft.com/office/drawing/2014/main" id="{5BEE238F-1529-8726-393E-EBC98423BB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3148B7F-DF86-9661-3647-25841B1EDADA}"/>
              </a:ext>
            </a:extLst>
          </p:cNvPr>
          <p:cNvSpPr txBox="1"/>
          <p:nvPr/>
        </p:nvSpPr>
        <p:spPr>
          <a:xfrm>
            <a:off x="1180088" y="227560"/>
            <a:ext cx="98318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i="0" dirty="0">
                <a:solidFill>
                  <a:srgbClr val="090D58"/>
                </a:solidFill>
                <a:effectLst/>
                <a:latin typeface="Mongolian Baiti" panose="03000500000000000000" pitchFamily="66" charset="0"/>
                <a:cs typeface="Mongolian Baiti" panose="03000500000000000000" pitchFamily="66" charset="0"/>
              </a:rPr>
              <a:t>What are the Benefits of Animal Assisted Education?</a:t>
            </a:r>
            <a:endParaRPr lang="en-GB" sz="3200" dirty="0">
              <a:latin typeface="Mongolian Baiti" panose="03000500000000000000" pitchFamily="66" charset="0"/>
              <a:cs typeface="Mongolian Baiti" panose="030005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52978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6DD628-F692-559B-E045-54AF8B6A79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collage of dogs in different poses&#10;&#10;Description automatically generated">
            <a:extLst>
              <a:ext uri="{FF2B5EF4-FFF2-40B4-BE49-F238E27FC236}">
                <a16:creationId xmlns:a16="http://schemas.microsoft.com/office/drawing/2014/main" id="{98B8CFAA-AF8F-DA52-AAA8-F5CE4C852B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68B3992-C4FF-CE10-706F-98BBA57A6C9D}"/>
              </a:ext>
            </a:extLst>
          </p:cNvPr>
          <p:cNvSpPr txBox="1"/>
          <p:nvPr/>
        </p:nvSpPr>
        <p:spPr>
          <a:xfrm>
            <a:off x="602856" y="365125"/>
            <a:ext cx="1098628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i="0" dirty="0">
                <a:solidFill>
                  <a:srgbClr val="090D58"/>
                </a:solidFill>
                <a:effectLst/>
                <a:latin typeface="Mongolian Baiti" panose="03000500000000000000" pitchFamily="66" charset="0"/>
                <a:cs typeface="Mongolian Baiti" panose="03000500000000000000" pitchFamily="66" charset="0"/>
              </a:rPr>
              <a:t>Some activities you might do with your school dog:</a:t>
            </a:r>
            <a:endParaRPr lang="en-GB" sz="2800" dirty="0">
              <a:solidFill>
                <a:srgbClr val="090D58"/>
              </a:solidFill>
              <a:effectLst/>
              <a:latin typeface="Mongolian Baiti" panose="03000500000000000000" pitchFamily="66" charset="0"/>
              <a:cs typeface="Mongolian Baiti" panose="03000500000000000000" pitchFamily="66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800" b="0" i="0" dirty="0">
                <a:solidFill>
                  <a:srgbClr val="090D58"/>
                </a:solidFill>
                <a:effectLst/>
                <a:latin typeface="Mongolian Baiti" panose="03000500000000000000" pitchFamily="66" charset="0"/>
                <a:cs typeface="Mongolian Baiti" panose="03000500000000000000" pitchFamily="66" charset="0"/>
              </a:rPr>
              <a:t>emotional regulation</a:t>
            </a:r>
            <a:endParaRPr lang="en-GB" sz="2800" dirty="0">
              <a:latin typeface="Mongolian Baiti" panose="03000500000000000000" pitchFamily="66" charset="0"/>
              <a:cs typeface="Mongolian Baiti" panose="03000500000000000000" pitchFamily="66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800" b="0" i="0" dirty="0">
                <a:solidFill>
                  <a:srgbClr val="090D58"/>
                </a:solidFill>
                <a:effectLst/>
                <a:latin typeface="Mongolian Baiti" panose="03000500000000000000" pitchFamily="66" charset="0"/>
                <a:cs typeface="Mongolian Baiti" panose="03000500000000000000" pitchFamily="66" charset="0"/>
              </a:rPr>
              <a:t>learning about dog body language</a:t>
            </a:r>
            <a:endParaRPr lang="en-GB" sz="2800" dirty="0">
              <a:latin typeface="Mongolian Baiti" panose="03000500000000000000" pitchFamily="66" charset="0"/>
              <a:cs typeface="Mongolian Baiti" panose="03000500000000000000" pitchFamily="66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800" b="0" i="0" dirty="0">
                <a:solidFill>
                  <a:srgbClr val="090D58"/>
                </a:solidFill>
                <a:effectLst/>
                <a:latin typeface="Mongolian Baiti" panose="03000500000000000000" pitchFamily="66" charset="0"/>
                <a:cs typeface="Mongolian Baiti" panose="03000500000000000000" pitchFamily="66" charset="0"/>
              </a:rPr>
              <a:t>creating an obstacle course</a:t>
            </a:r>
            <a:endParaRPr lang="en-GB" sz="2800" dirty="0">
              <a:latin typeface="Mongolian Baiti" panose="03000500000000000000" pitchFamily="66" charset="0"/>
              <a:cs typeface="Mongolian Baiti" panose="03000500000000000000" pitchFamily="66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800" b="0" i="0" dirty="0">
                <a:solidFill>
                  <a:srgbClr val="090D58"/>
                </a:solidFill>
                <a:effectLst/>
                <a:latin typeface="Mongolian Baiti" panose="03000500000000000000" pitchFamily="66" charset="0"/>
                <a:cs typeface="Mongolian Baiti" panose="03000500000000000000" pitchFamily="66" charset="0"/>
              </a:rPr>
              <a:t>reading sessions</a:t>
            </a:r>
            <a:endParaRPr lang="en-GB" sz="2800" dirty="0">
              <a:latin typeface="Mongolian Baiti" panose="03000500000000000000" pitchFamily="66" charset="0"/>
              <a:cs typeface="Mongolian Baiti" panose="03000500000000000000" pitchFamily="66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800" b="0" i="0" dirty="0">
                <a:solidFill>
                  <a:srgbClr val="090D58"/>
                </a:solidFill>
                <a:effectLst/>
                <a:latin typeface="Mongolian Baiti" panose="03000500000000000000" pitchFamily="66" charset="0"/>
                <a:cs typeface="Mongolian Baiti" panose="03000500000000000000" pitchFamily="66" charset="0"/>
              </a:rPr>
              <a:t>baking dog treats</a:t>
            </a:r>
            <a:endParaRPr lang="en-GB" sz="2800" dirty="0">
              <a:latin typeface="Mongolian Baiti" panose="03000500000000000000" pitchFamily="66" charset="0"/>
              <a:cs typeface="Mongolian Baiti" panose="03000500000000000000" pitchFamily="66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800" b="0" i="0" dirty="0">
                <a:solidFill>
                  <a:srgbClr val="090D58"/>
                </a:solidFill>
                <a:effectLst/>
                <a:latin typeface="Mongolian Baiti" panose="03000500000000000000" pitchFamily="66" charset="0"/>
                <a:cs typeface="Mongolian Baiti" panose="03000500000000000000" pitchFamily="66" charset="0"/>
              </a:rPr>
              <a:t>mindful breathing</a:t>
            </a:r>
            <a:endParaRPr lang="en-GB" sz="2800" dirty="0">
              <a:latin typeface="Mongolian Baiti" panose="03000500000000000000" pitchFamily="66" charset="0"/>
              <a:cs typeface="Mongolian Baiti" panose="03000500000000000000" pitchFamily="66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800" b="0" i="0" dirty="0">
                <a:solidFill>
                  <a:srgbClr val="090D58"/>
                </a:solidFill>
                <a:effectLst/>
                <a:latin typeface="Mongolian Baiti" panose="03000500000000000000" pitchFamily="66" charset="0"/>
                <a:cs typeface="Mongolian Baiti" panose="03000500000000000000" pitchFamily="66" charset="0"/>
              </a:rPr>
              <a:t>dog art </a:t>
            </a:r>
            <a:endParaRPr lang="en-GB" sz="2800" dirty="0">
              <a:latin typeface="Mongolian Baiti" panose="03000500000000000000" pitchFamily="66" charset="0"/>
              <a:cs typeface="Mongolian Baiti" panose="030005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61520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108</Words>
  <Application>Microsoft Office PowerPoint</Application>
  <PresentationFormat>Widescreen</PresentationFormat>
  <Paragraphs>17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Mongolian Baiti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Katrya Jantawong</dc:creator>
  <cp:lastModifiedBy>Katrya Jantawong</cp:lastModifiedBy>
  <cp:revision>1</cp:revision>
  <dcterms:created xsi:type="dcterms:W3CDTF">2024-04-02T12:10:31Z</dcterms:created>
  <dcterms:modified xsi:type="dcterms:W3CDTF">2024-04-02T12:19:12Z</dcterms:modified>
</cp:coreProperties>
</file>