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57" r:id="rId6"/>
    <p:sldId id="266" r:id="rId7"/>
    <p:sldId id="258" r:id="rId8"/>
    <p:sldId id="263" r:id="rId9"/>
    <p:sldId id="259" r:id="rId10"/>
    <p:sldId id="267" r:id="rId11"/>
    <p:sldId id="260" r:id="rId12"/>
    <p:sldId id="269" r:id="rId13"/>
    <p:sldId id="261" r:id="rId14"/>
    <p:sldId id="265" r:id="rId15"/>
    <p:sldId id="277" r:id="rId16"/>
    <p:sldId id="271" r:id="rId17"/>
    <p:sldId id="273" r:id="rId18"/>
    <p:sldId id="275" r:id="rId19"/>
    <p:sldId id="276" r:id="rId20"/>
    <p:sldId id="26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F0C0"/>
    <a:srgbClr val="D8F4F3"/>
    <a:srgbClr val="FFDAE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38" autoAdjust="0"/>
    <p:restoredTop sz="95588"/>
  </p:normalViewPr>
  <p:slideViewPr>
    <p:cSldViewPr snapToGrid="0" snapToObjects="1">
      <p:cViewPr varScale="1">
        <p:scale>
          <a:sx n="85" d="100"/>
          <a:sy n="85" d="100"/>
        </p:scale>
        <p:origin x="7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sty Flynn" userId="7d776965-3c5a-43b5-867d-b1e7e45c7a7a" providerId="ADAL" clId="{8AD42AF0-F6B4-498D-B31A-C6F424187517}"/>
    <pc:docChg chg="undo custSel delSld modSld">
      <pc:chgData name="Kirsty Flynn" userId="7d776965-3c5a-43b5-867d-b1e7e45c7a7a" providerId="ADAL" clId="{8AD42AF0-F6B4-498D-B31A-C6F424187517}" dt="2025-09-03T14:22:07.353" v="501" actId="1036"/>
      <pc:docMkLst>
        <pc:docMk/>
      </pc:docMkLst>
      <pc:sldChg chg="del">
        <pc:chgData name="Kirsty Flynn" userId="7d776965-3c5a-43b5-867d-b1e7e45c7a7a" providerId="ADAL" clId="{8AD42AF0-F6B4-498D-B31A-C6F424187517}" dt="2025-09-03T14:20:53.755" v="488" actId="2696"/>
        <pc:sldMkLst>
          <pc:docMk/>
          <pc:sldMk cId="1738445526" sldId="264"/>
        </pc:sldMkLst>
      </pc:sldChg>
      <pc:sldChg chg="modSp">
        <pc:chgData name="Kirsty Flynn" userId="7d776965-3c5a-43b5-867d-b1e7e45c7a7a" providerId="ADAL" clId="{8AD42AF0-F6B4-498D-B31A-C6F424187517}" dt="2025-09-03T14:19:46.229" v="486" actId="1076"/>
        <pc:sldMkLst>
          <pc:docMk/>
          <pc:sldMk cId="1933120476" sldId="269"/>
        </pc:sldMkLst>
        <pc:spChg chg="mod">
          <ac:chgData name="Kirsty Flynn" userId="7d776965-3c5a-43b5-867d-b1e7e45c7a7a" providerId="ADAL" clId="{8AD42AF0-F6B4-498D-B31A-C6F424187517}" dt="2025-09-03T14:19:46.229" v="486" actId="1076"/>
          <ac:spMkLst>
            <pc:docMk/>
            <pc:sldMk cId="1933120476" sldId="269"/>
            <ac:spMk id="2" creationId="{CA3029DE-9AF2-294C-B8FB-6BAEFCDC67E8}"/>
          </ac:spMkLst>
        </pc:spChg>
        <pc:spChg chg="mod">
          <ac:chgData name="Kirsty Flynn" userId="7d776965-3c5a-43b5-867d-b1e7e45c7a7a" providerId="ADAL" clId="{8AD42AF0-F6B4-498D-B31A-C6F424187517}" dt="2025-09-03T14:19:33.498" v="485" actId="1076"/>
          <ac:spMkLst>
            <pc:docMk/>
            <pc:sldMk cId="1933120476" sldId="269"/>
            <ac:spMk id="13" creationId="{87765068-9ADE-484B-A2E8-F1A1899F07F6}"/>
          </ac:spMkLst>
        </pc:spChg>
      </pc:sldChg>
      <pc:sldChg chg="del">
        <pc:chgData name="Kirsty Flynn" userId="7d776965-3c5a-43b5-867d-b1e7e45c7a7a" providerId="ADAL" clId="{8AD42AF0-F6B4-498D-B31A-C6F424187517}" dt="2025-09-03T14:20:26.738" v="487" actId="2696"/>
        <pc:sldMkLst>
          <pc:docMk/>
          <pc:sldMk cId="2329924096" sldId="274"/>
        </pc:sldMkLst>
      </pc:sldChg>
      <pc:sldChg chg="modSp">
        <pc:chgData name="Kirsty Flynn" userId="7d776965-3c5a-43b5-867d-b1e7e45c7a7a" providerId="ADAL" clId="{8AD42AF0-F6B4-498D-B31A-C6F424187517}" dt="2025-09-03T14:22:07.353" v="501" actId="1036"/>
        <pc:sldMkLst>
          <pc:docMk/>
          <pc:sldMk cId="3589705915" sldId="275"/>
        </pc:sldMkLst>
        <pc:spChg chg="mod">
          <ac:chgData name="Kirsty Flynn" userId="7d776965-3c5a-43b5-867d-b1e7e45c7a7a" providerId="ADAL" clId="{8AD42AF0-F6B4-498D-B31A-C6F424187517}" dt="2025-09-03T14:22:07.353" v="501" actId="1036"/>
          <ac:spMkLst>
            <pc:docMk/>
            <pc:sldMk cId="3589705915" sldId="275"/>
            <ac:spMk id="3" creationId="{6258B36E-CB64-4F2F-86A5-C790B60F509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73F2BF-0DA4-4612-8E67-560A8DCD47E8}"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F633FE6A-A220-429C-A794-15117048DBEE}">
      <dgm:prSet/>
      <dgm:spPr/>
      <dgm:t>
        <a:bodyPr/>
        <a:lstStyle/>
        <a:p>
          <a:pPr algn="ctr"/>
          <a:r>
            <a:rPr lang="en-US" dirty="0">
              <a:latin typeface="+mn-lt"/>
            </a:rPr>
            <a:t>Work hard</a:t>
          </a:r>
        </a:p>
      </dgm:t>
    </dgm:pt>
    <dgm:pt modelId="{C76B4520-21B1-4860-9895-9ABB77FEEB85}" type="parTrans" cxnId="{119FFF45-D9EC-4AB3-ABF8-8239FDB82A56}">
      <dgm:prSet/>
      <dgm:spPr/>
      <dgm:t>
        <a:bodyPr/>
        <a:lstStyle/>
        <a:p>
          <a:endParaRPr lang="en-US">
            <a:latin typeface="+mn-lt"/>
          </a:endParaRPr>
        </a:p>
      </dgm:t>
    </dgm:pt>
    <dgm:pt modelId="{CC83BC2A-ED55-4DA1-B4CF-1EC7F754D3A7}" type="sibTrans" cxnId="{119FFF45-D9EC-4AB3-ABF8-8239FDB82A56}">
      <dgm:prSet/>
      <dgm:spPr/>
      <dgm:t>
        <a:bodyPr/>
        <a:lstStyle/>
        <a:p>
          <a:endParaRPr lang="en-US">
            <a:latin typeface="+mn-lt"/>
          </a:endParaRPr>
        </a:p>
      </dgm:t>
    </dgm:pt>
    <dgm:pt modelId="{91326EE0-664D-4412-9394-022861398783}">
      <dgm:prSet/>
      <dgm:spPr/>
      <dgm:t>
        <a:bodyPr/>
        <a:lstStyle/>
        <a:p>
          <a:pPr algn="ctr"/>
          <a:r>
            <a:rPr lang="en-US" dirty="0">
              <a:latin typeface="+mn-lt"/>
            </a:rPr>
            <a:t>Always try your best</a:t>
          </a:r>
        </a:p>
      </dgm:t>
    </dgm:pt>
    <dgm:pt modelId="{7EE8B10E-9AAF-4697-ABC3-144E0B88C615}" type="parTrans" cxnId="{6869D26B-E1E4-46E0-86DE-9490FD177F74}">
      <dgm:prSet/>
      <dgm:spPr/>
      <dgm:t>
        <a:bodyPr/>
        <a:lstStyle/>
        <a:p>
          <a:endParaRPr lang="en-US">
            <a:latin typeface="+mn-lt"/>
          </a:endParaRPr>
        </a:p>
      </dgm:t>
    </dgm:pt>
    <dgm:pt modelId="{B231A393-9DDE-4377-A4CA-1E4E01B80196}" type="sibTrans" cxnId="{6869D26B-E1E4-46E0-86DE-9490FD177F74}">
      <dgm:prSet/>
      <dgm:spPr/>
      <dgm:t>
        <a:bodyPr/>
        <a:lstStyle/>
        <a:p>
          <a:endParaRPr lang="en-US">
            <a:latin typeface="+mn-lt"/>
          </a:endParaRPr>
        </a:p>
      </dgm:t>
    </dgm:pt>
    <dgm:pt modelId="{873D8680-A1F7-4BD2-B448-C251F223B67A}">
      <dgm:prSet/>
      <dgm:spPr/>
      <dgm:t>
        <a:bodyPr/>
        <a:lstStyle/>
        <a:p>
          <a:pPr algn="ctr"/>
          <a:r>
            <a:rPr lang="en-US" dirty="0">
              <a:latin typeface="+mn-lt"/>
            </a:rPr>
            <a:t>Excellent handwriting and presentation</a:t>
          </a:r>
        </a:p>
      </dgm:t>
    </dgm:pt>
    <dgm:pt modelId="{F4E5D2B8-C2E3-4C87-9013-9CE86D1D66BD}" type="parTrans" cxnId="{39AF3BE0-459E-4174-B5AA-3D17BB04FBFE}">
      <dgm:prSet/>
      <dgm:spPr/>
      <dgm:t>
        <a:bodyPr/>
        <a:lstStyle/>
        <a:p>
          <a:endParaRPr lang="en-US">
            <a:latin typeface="+mn-lt"/>
          </a:endParaRPr>
        </a:p>
      </dgm:t>
    </dgm:pt>
    <dgm:pt modelId="{406B3578-8A33-4093-95DC-EE7A530F15E3}" type="sibTrans" cxnId="{39AF3BE0-459E-4174-B5AA-3D17BB04FBFE}">
      <dgm:prSet/>
      <dgm:spPr/>
      <dgm:t>
        <a:bodyPr/>
        <a:lstStyle/>
        <a:p>
          <a:endParaRPr lang="en-US">
            <a:latin typeface="+mn-lt"/>
          </a:endParaRPr>
        </a:p>
      </dgm:t>
    </dgm:pt>
    <dgm:pt modelId="{5936A7D8-1A69-4601-BD0B-BE49F82D5F39}">
      <dgm:prSet/>
      <dgm:spPr/>
      <dgm:t>
        <a:bodyPr/>
        <a:lstStyle/>
        <a:p>
          <a:pPr algn="ctr"/>
          <a:r>
            <a:rPr lang="en-US" dirty="0">
              <a:latin typeface="+mn-lt"/>
            </a:rPr>
            <a:t>Use a growth mindset</a:t>
          </a:r>
        </a:p>
      </dgm:t>
    </dgm:pt>
    <dgm:pt modelId="{7E64CED7-122D-4EA3-9BA8-B4CE94AE46B1}" type="parTrans" cxnId="{4C868A57-E1AF-4EC6-93C5-C85B470E9C55}">
      <dgm:prSet/>
      <dgm:spPr/>
      <dgm:t>
        <a:bodyPr/>
        <a:lstStyle/>
        <a:p>
          <a:endParaRPr lang="en-US">
            <a:latin typeface="+mn-lt"/>
          </a:endParaRPr>
        </a:p>
      </dgm:t>
    </dgm:pt>
    <dgm:pt modelId="{E16FB356-7600-4ECD-937E-EB9C07022748}" type="sibTrans" cxnId="{4C868A57-E1AF-4EC6-93C5-C85B470E9C55}">
      <dgm:prSet/>
      <dgm:spPr/>
      <dgm:t>
        <a:bodyPr/>
        <a:lstStyle/>
        <a:p>
          <a:endParaRPr lang="en-US">
            <a:latin typeface="+mn-lt"/>
          </a:endParaRPr>
        </a:p>
      </dgm:t>
    </dgm:pt>
    <dgm:pt modelId="{4EF2848F-1451-4D27-8FD8-92DD15F6C127}">
      <dgm:prSet/>
      <dgm:spPr/>
      <dgm:t>
        <a:bodyPr/>
        <a:lstStyle/>
        <a:p>
          <a:pPr algn="ctr"/>
          <a:r>
            <a:rPr lang="en-US" dirty="0">
              <a:latin typeface="+mn-lt"/>
            </a:rPr>
            <a:t>Challenge yourself</a:t>
          </a:r>
        </a:p>
      </dgm:t>
    </dgm:pt>
    <dgm:pt modelId="{420E02FD-8C1E-429E-B1D2-60FA766976BF}" type="parTrans" cxnId="{859C99D2-6DA0-47A8-B3BC-C558E734357C}">
      <dgm:prSet/>
      <dgm:spPr/>
      <dgm:t>
        <a:bodyPr/>
        <a:lstStyle/>
        <a:p>
          <a:endParaRPr lang="en-US">
            <a:latin typeface="+mn-lt"/>
          </a:endParaRPr>
        </a:p>
      </dgm:t>
    </dgm:pt>
    <dgm:pt modelId="{5EF50B13-AA22-43F4-AF9C-2F0D7D70A570}" type="sibTrans" cxnId="{859C99D2-6DA0-47A8-B3BC-C558E734357C}">
      <dgm:prSet/>
      <dgm:spPr/>
      <dgm:t>
        <a:bodyPr/>
        <a:lstStyle/>
        <a:p>
          <a:endParaRPr lang="en-US">
            <a:latin typeface="+mn-lt"/>
          </a:endParaRPr>
        </a:p>
      </dgm:t>
    </dgm:pt>
    <dgm:pt modelId="{D3AC7469-D28F-4E31-A646-835CC16BD1C6}">
      <dgm:prSet/>
      <dgm:spPr/>
      <dgm:t>
        <a:bodyPr/>
        <a:lstStyle/>
        <a:p>
          <a:pPr algn="ctr"/>
          <a:r>
            <a:rPr lang="en-US" dirty="0">
              <a:latin typeface="+mn-lt"/>
            </a:rPr>
            <a:t>Complete home learning punctually &amp; to a high standard</a:t>
          </a:r>
        </a:p>
      </dgm:t>
    </dgm:pt>
    <dgm:pt modelId="{C8ADF4AE-60E6-4372-991A-1DD3C907E6E9}" type="parTrans" cxnId="{04ED2278-5E9B-4217-9F91-2F22F96F41A6}">
      <dgm:prSet/>
      <dgm:spPr/>
      <dgm:t>
        <a:bodyPr/>
        <a:lstStyle/>
        <a:p>
          <a:endParaRPr lang="en-US">
            <a:latin typeface="+mn-lt"/>
          </a:endParaRPr>
        </a:p>
      </dgm:t>
    </dgm:pt>
    <dgm:pt modelId="{F684EA40-A227-4E56-9A9F-D89B5CF304B8}" type="sibTrans" cxnId="{04ED2278-5E9B-4217-9F91-2F22F96F41A6}">
      <dgm:prSet/>
      <dgm:spPr/>
      <dgm:t>
        <a:bodyPr/>
        <a:lstStyle/>
        <a:p>
          <a:endParaRPr lang="en-US">
            <a:latin typeface="+mn-lt"/>
          </a:endParaRPr>
        </a:p>
      </dgm:t>
    </dgm:pt>
    <dgm:pt modelId="{1EA90093-1543-4B37-B0BA-D089D6B2F110}">
      <dgm:prSet/>
      <dgm:spPr/>
      <dgm:t>
        <a:bodyPr/>
        <a:lstStyle/>
        <a:p>
          <a:pPr algn="ctr"/>
          <a:r>
            <a:rPr lang="en-US" dirty="0">
              <a:latin typeface="+mn-lt"/>
            </a:rPr>
            <a:t>Believe in yourself</a:t>
          </a:r>
        </a:p>
      </dgm:t>
    </dgm:pt>
    <dgm:pt modelId="{FFAFF94E-F432-4F5D-8CB0-355607FF160E}" type="parTrans" cxnId="{DE753AF2-E434-46E4-9320-FC709EC05F0B}">
      <dgm:prSet/>
      <dgm:spPr/>
      <dgm:t>
        <a:bodyPr/>
        <a:lstStyle/>
        <a:p>
          <a:endParaRPr lang="en-US">
            <a:latin typeface="+mn-lt"/>
          </a:endParaRPr>
        </a:p>
      </dgm:t>
    </dgm:pt>
    <dgm:pt modelId="{78346FAA-1753-433C-974A-A20FE5076AFC}" type="sibTrans" cxnId="{DE753AF2-E434-46E4-9320-FC709EC05F0B}">
      <dgm:prSet/>
      <dgm:spPr/>
      <dgm:t>
        <a:bodyPr/>
        <a:lstStyle/>
        <a:p>
          <a:endParaRPr lang="en-US">
            <a:latin typeface="+mn-lt"/>
          </a:endParaRPr>
        </a:p>
      </dgm:t>
    </dgm:pt>
    <dgm:pt modelId="{2AA86CF5-A9D3-4518-B621-1F21CAB87523}">
      <dgm:prSet/>
      <dgm:spPr/>
      <dgm:t>
        <a:bodyPr/>
        <a:lstStyle/>
        <a:p>
          <a:pPr algn="ctr"/>
          <a:r>
            <a:rPr lang="en-US" dirty="0">
              <a:latin typeface="+mn-lt"/>
            </a:rPr>
            <a:t>&amp; have fun</a:t>
          </a:r>
        </a:p>
      </dgm:t>
    </dgm:pt>
    <dgm:pt modelId="{92ABAAA1-BBD4-40E6-999A-B48CC61B2F92}" type="parTrans" cxnId="{970A9B37-7708-489A-A501-6A33401B9E0C}">
      <dgm:prSet/>
      <dgm:spPr/>
      <dgm:t>
        <a:bodyPr/>
        <a:lstStyle/>
        <a:p>
          <a:endParaRPr lang="en-GB"/>
        </a:p>
      </dgm:t>
    </dgm:pt>
    <dgm:pt modelId="{18DDC77D-4DE6-4A81-8D51-D8C19F73F6D6}" type="sibTrans" cxnId="{970A9B37-7708-489A-A501-6A33401B9E0C}">
      <dgm:prSet/>
      <dgm:spPr/>
      <dgm:t>
        <a:bodyPr/>
        <a:lstStyle/>
        <a:p>
          <a:endParaRPr lang="en-GB"/>
        </a:p>
      </dgm:t>
    </dgm:pt>
    <dgm:pt modelId="{5D3D1788-4FA6-9F47-8CC8-C7379070F791}" type="pres">
      <dgm:prSet presAssocID="{5A73F2BF-0DA4-4612-8E67-560A8DCD47E8}" presName="linear" presStyleCnt="0">
        <dgm:presLayoutVars>
          <dgm:animLvl val="lvl"/>
          <dgm:resizeHandles val="exact"/>
        </dgm:presLayoutVars>
      </dgm:prSet>
      <dgm:spPr/>
    </dgm:pt>
    <dgm:pt modelId="{2BF633AD-AB31-5F4F-8622-4BC3330591B3}" type="pres">
      <dgm:prSet presAssocID="{F633FE6A-A220-429C-A794-15117048DBEE}" presName="parentText" presStyleLbl="node1" presStyleIdx="0" presStyleCnt="8">
        <dgm:presLayoutVars>
          <dgm:chMax val="0"/>
          <dgm:bulletEnabled val="1"/>
        </dgm:presLayoutVars>
      </dgm:prSet>
      <dgm:spPr/>
    </dgm:pt>
    <dgm:pt modelId="{5B6EA6E9-AC25-5548-AD30-6FF65C147075}" type="pres">
      <dgm:prSet presAssocID="{CC83BC2A-ED55-4DA1-B4CF-1EC7F754D3A7}" presName="spacer" presStyleCnt="0"/>
      <dgm:spPr/>
    </dgm:pt>
    <dgm:pt modelId="{68D1DBCF-60D9-004A-AEE0-25533A81B493}" type="pres">
      <dgm:prSet presAssocID="{91326EE0-664D-4412-9394-022861398783}" presName="parentText" presStyleLbl="node1" presStyleIdx="1" presStyleCnt="8">
        <dgm:presLayoutVars>
          <dgm:chMax val="0"/>
          <dgm:bulletEnabled val="1"/>
        </dgm:presLayoutVars>
      </dgm:prSet>
      <dgm:spPr/>
    </dgm:pt>
    <dgm:pt modelId="{07A9435F-5A4E-4C4C-93F8-7FD89EDC796D}" type="pres">
      <dgm:prSet presAssocID="{B231A393-9DDE-4377-A4CA-1E4E01B80196}" presName="spacer" presStyleCnt="0"/>
      <dgm:spPr/>
    </dgm:pt>
    <dgm:pt modelId="{D57D46A0-A558-7C4F-BAD9-D7F7B9F73F00}" type="pres">
      <dgm:prSet presAssocID="{873D8680-A1F7-4BD2-B448-C251F223B67A}" presName="parentText" presStyleLbl="node1" presStyleIdx="2" presStyleCnt="8">
        <dgm:presLayoutVars>
          <dgm:chMax val="0"/>
          <dgm:bulletEnabled val="1"/>
        </dgm:presLayoutVars>
      </dgm:prSet>
      <dgm:spPr/>
    </dgm:pt>
    <dgm:pt modelId="{8F02AD09-4161-9544-A7A9-5089385C1E8B}" type="pres">
      <dgm:prSet presAssocID="{406B3578-8A33-4093-95DC-EE7A530F15E3}" presName="spacer" presStyleCnt="0"/>
      <dgm:spPr/>
    </dgm:pt>
    <dgm:pt modelId="{A7EFDCA4-460A-7D4D-9E81-868C0808C4A3}" type="pres">
      <dgm:prSet presAssocID="{5936A7D8-1A69-4601-BD0B-BE49F82D5F39}" presName="parentText" presStyleLbl="node1" presStyleIdx="3" presStyleCnt="8">
        <dgm:presLayoutVars>
          <dgm:chMax val="0"/>
          <dgm:bulletEnabled val="1"/>
        </dgm:presLayoutVars>
      </dgm:prSet>
      <dgm:spPr/>
    </dgm:pt>
    <dgm:pt modelId="{BB24A08C-6ECB-EF4E-842B-6115E54FF77F}" type="pres">
      <dgm:prSet presAssocID="{E16FB356-7600-4ECD-937E-EB9C07022748}" presName="spacer" presStyleCnt="0"/>
      <dgm:spPr/>
    </dgm:pt>
    <dgm:pt modelId="{8A29BEA9-139F-A04A-A3C9-E1D55C738208}" type="pres">
      <dgm:prSet presAssocID="{4EF2848F-1451-4D27-8FD8-92DD15F6C127}" presName="parentText" presStyleLbl="node1" presStyleIdx="4" presStyleCnt="8">
        <dgm:presLayoutVars>
          <dgm:chMax val="0"/>
          <dgm:bulletEnabled val="1"/>
        </dgm:presLayoutVars>
      </dgm:prSet>
      <dgm:spPr/>
    </dgm:pt>
    <dgm:pt modelId="{2A10AC0D-A042-6042-93CD-449A29CAD2C4}" type="pres">
      <dgm:prSet presAssocID="{5EF50B13-AA22-43F4-AF9C-2F0D7D70A570}" presName="spacer" presStyleCnt="0"/>
      <dgm:spPr/>
    </dgm:pt>
    <dgm:pt modelId="{3DF2DAD5-3FF6-474F-8C38-CA6CC71AD7EE}" type="pres">
      <dgm:prSet presAssocID="{D3AC7469-D28F-4E31-A646-835CC16BD1C6}" presName="parentText" presStyleLbl="node1" presStyleIdx="5" presStyleCnt="8" custLinFactNeighborY="-72277">
        <dgm:presLayoutVars>
          <dgm:chMax val="0"/>
          <dgm:bulletEnabled val="1"/>
        </dgm:presLayoutVars>
      </dgm:prSet>
      <dgm:spPr/>
    </dgm:pt>
    <dgm:pt modelId="{73D77894-2DAC-2143-8BF6-BE5E3965FF1D}" type="pres">
      <dgm:prSet presAssocID="{F684EA40-A227-4E56-9A9F-D89B5CF304B8}" presName="spacer" presStyleCnt="0"/>
      <dgm:spPr/>
    </dgm:pt>
    <dgm:pt modelId="{03B9A03F-8E8B-1D4F-BC4E-F27CA1984C3F}" type="pres">
      <dgm:prSet presAssocID="{1EA90093-1543-4B37-B0BA-D089D6B2F110}" presName="parentText" presStyleLbl="node1" presStyleIdx="6" presStyleCnt="8">
        <dgm:presLayoutVars>
          <dgm:chMax val="0"/>
          <dgm:bulletEnabled val="1"/>
        </dgm:presLayoutVars>
      </dgm:prSet>
      <dgm:spPr/>
    </dgm:pt>
    <dgm:pt modelId="{B5CAFE35-E7BF-44C0-8546-CCE85E9A1431}" type="pres">
      <dgm:prSet presAssocID="{78346FAA-1753-433C-974A-A20FE5076AFC}" presName="spacer" presStyleCnt="0"/>
      <dgm:spPr/>
    </dgm:pt>
    <dgm:pt modelId="{B25BF798-9F4A-4BEA-96C4-17A2E7D3912A}" type="pres">
      <dgm:prSet presAssocID="{2AA86CF5-A9D3-4518-B621-1F21CAB87523}" presName="parentText" presStyleLbl="node1" presStyleIdx="7" presStyleCnt="8">
        <dgm:presLayoutVars>
          <dgm:chMax val="0"/>
          <dgm:bulletEnabled val="1"/>
        </dgm:presLayoutVars>
      </dgm:prSet>
      <dgm:spPr/>
    </dgm:pt>
  </dgm:ptLst>
  <dgm:cxnLst>
    <dgm:cxn modelId="{4E003317-EA4C-684A-B6DF-BFE9D71EC0EE}" type="presOf" srcId="{F633FE6A-A220-429C-A794-15117048DBEE}" destId="{2BF633AD-AB31-5F4F-8622-4BC3330591B3}" srcOrd="0" destOrd="0" presId="urn:microsoft.com/office/officeart/2005/8/layout/vList2"/>
    <dgm:cxn modelId="{970A9B37-7708-489A-A501-6A33401B9E0C}" srcId="{5A73F2BF-0DA4-4612-8E67-560A8DCD47E8}" destId="{2AA86CF5-A9D3-4518-B621-1F21CAB87523}" srcOrd="7" destOrd="0" parTransId="{92ABAAA1-BBD4-40E6-999A-B48CC61B2F92}" sibTransId="{18DDC77D-4DE6-4A81-8D51-D8C19F73F6D6}"/>
    <dgm:cxn modelId="{12266E39-CDD0-4146-98F2-5DBAA72BBFB2}" type="presOf" srcId="{1EA90093-1543-4B37-B0BA-D089D6B2F110}" destId="{03B9A03F-8E8B-1D4F-BC4E-F27CA1984C3F}" srcOrd="0" destOrd="0" presId="urn:microsoft.com/office/officeart/2005/8/layout/vList2"/>
    <dgm:cxn modelId="{D600DB5B-CFE6-4A87-B4DB-090125D2C3A7}" type="presOf" srcId="{2AA86CF5-A9D3-4518-B621-1F21CAB87523}" destId="{B25BF798-9F4A-4BEA-96C4-17A2E7D3912A}" srcOrd="0" destOrd="0" presId="urn:microsoft.com/office/officeart/2005/8/layout/vList2"/>
    <dgm:cxn modelId="{119FFF45-D9EC-4AB3-ABF8-8239FDB82A56}" srcId="{5A73F2BF-0DA4-4612-8E67-560A8DCD47E8}" destId="{F633FE6A-A220-429C-A794-15117048DBEE}" srcOrd="0" destOrd="0" parTransId="{C76B4520-21B1-4860-9895-9ABB77FEEB85}" sibTransId="{CC83BC2A-ED55-4DA1-B4CF-1EC7F754D3A7}"/>
    <dgm:cxn modelId="{6869D26B-E1E4-46E0-86DE-9490FD177F74}" srcId="{5A73F2BF-0DA4-4612-8E67-560A8DCD47E8}" destId="{91326EE0-664D-4412-9394-022861398783}" srcOrd="1" destOrd="0" parTransId="{7EE8B10E-9AAF-4697-ABC3-144E0B88C615}" sibTransId="{B231A393-9DDE-4377-A4CA-1E4E01B80196}"/>
    <dgm:cxn modelId="{4C868A57-E1AF-4EC6-93C5-C85B470E9C55}" srcId="{5A73F2BF-0DA4-4612-8E67-560A8DCD47E8}" destId="{5936A7D8-1A69-4601-BD0B-BE49F82D5F39}" srcOrd="3" destOrd="0" parTransId="{7E64CED7-122D-4EA3-9BA8-B4CE94AE46B1}" sibTransId="{E16FB356-7600-4ECD-937E-EB9C07022748}"/>
    <dgm:cxn modelId="{04ED2278-5E9B-4217-9F91-2F22F96F41A6}" srcId="{5A73F2BF-0DA4-4612-8E67-560A8DCD47E8}" destId="{D3AC7469-D28F-4E31-A646-835CC16BD1C6}" srcOrd="5" destOrd="0" parTransId="{C8ADF4AE-60E6-4372-991A-1DD3C907E6E9}" sibTransId="{F684EA40-A227-4E56-9A9F-D89B5CF304B8}"/>
    <dgm:cxn modelId="{DD8D078A-A144-324C-94E3-3B6F23461387}" type="presOf" srcId="{91326EE0-664D-4412-9394-022861398783}" destId="{68D1DBCF-60D9-004A-AEE0-25533A81B493}" srcOrd="0" destOrd="0" presId="urn:microsoft.com/office/officeart/2005/8/layout/vList2"/>
    <dgm:cxn modelId="{2FBFE69D-4A34-A34C-901C-B8A5CBA2F495}" type="presOf" srcId="{4EF2848F-1451-4D27-8FD8-92DD15F6C127}" destId="{8A29BEA9-139F-A04A-A3C9-E1D55C738208}" srcOrd="0" destOrd="0" presId="urn:microsoft.com/office/officeart/2005/8/layout/vList2"/>
    <dgm:cxn modelId="{A266F4A6-6F14-2742-AF5F-36F8466249F7}" type="presOf" srcId="{5A73F2BF-0DA4-4612-8E67-560A8DCD47E8}" destId="{5D3D1788-4FA6-9F47-8CC8-C7379070F791}" srcOrd="0" destOrd="0" presId="urn:microsoft.com/office/officeart/2005/8/layout/vList2"/>
    <dgm:cxn modelId="{D6F998B0-552C-D349-B11C-B7F8112C5CB6}" type="presOf" srcId="{5936A7D8-1A69-4601-BD0B-BE49F82D5F39}" destId="{A7EFDCA4-460A-7D4D-9E81-868C0808C4A3}" srcOrd="0" destOrd="0" presId="urn:microsoft.com/office/officeart/2005/8/layout/vList2"/>
    <dgm:cxn modelId="{859C99D2-6DA0-47A8-B3BC-C558E734357C}" srcId="{5A73F2BF-0DA4-4612-8E67-560A8DCD47E8}" destId="{4EF2848F-1451-4D27-8FD8-92DD15F6C127}" srcOrd="4" destOrd="0" parTransId="{420E02FD-8C1E-429E-B1D2-60FA766976BF}" sibTransId="{5EF50B13-AA22-43F4-AF9C-2F0D7D70A570}"/>
    <dgm:cxn modelId="{8678B0DB-E633-D849-B9E2-F497577EDCFD}" type="presOf" srcId="{873D8680-A1F7-4BD2-B448-C251F223B67A}" destId="{D57D46A0-A558-7C4F-BAD9-D7F7B9F73F00}" srcOrd="0" destOrd="0" presId="urn:microsoft.com/office/officeart/2005/8/layout/vList2"/>
    <dgm:cxn modelId="{39AF3BE0-459E-4174-B5AA-3D17BB04FBFE}" srcId="{5A73F2BF-0DA4-4612-8E67-560A8DCD47E8}" destId="{873D8680-A1F7-4BD2-B448-C251F223B67A}" srcOrd="2" destOrd="0" parTransId="{F4E5D2B8-C2E3-4C87-9013-9CE86D1D66BD}" sibTransId="{406B3578-8A33-4093-95DC-EE7A530F15E3}"/>
    <dgm:cxn modelId="{DE753AF2-E434-46E4-9320-FC709EC05F0B}" srcId="{5A73F2BF-0DA4-4612-8E67-560A8DCD47E8}" destId="{1EA90093-1543-4B37-B0BA-D089D6B2F110}" srcOrd="6" destOrd="0" parTransId="{FFAFF94E-F432-4F5D-8CB0-355607FF160E}" sibTransId="{78346FAA-1753-433C-974A-A20FE5076AFC}"/>
    <dgm:cxn modelId="{FAB4E2F9-3D26-764C-8DD2-D8A80ADEC8EF}" type="presOf" srcId="{D3AC7469-D28F-4E31-A646-835CC16BD1C6}" destId="{3DF2DAD5-3FF6-474F-8C38-CA6CC71AD7EE}" srcOrd="0" destOrd="0" presId="urn:microsoft.com/office/officeart/2005/8/layout/vList2"/>
    <dgm:cxn modelId="{A5532306-78CB-6C4B-987F-9260B25EF5C1}" type="presParOf" srcId="{5D3D1788-4FA6-9F47-8CC8-C7379070F791}" destId="{2BF633AD-AB31-5F4F-8622-4BC3330591B3}" srcOrd="0" destOrd="0" presId="urn:microsoft.com/office/officeart/2005/8/layout/vList2"/>
    <dgm:cxn modelId="{52DC7434-439D-1E4C-A2FA-F64F5F768857}" type="presParOf" srcId="{5D3D1788-4FA6-9F47-8CC8-C7379070F791}" destId="{5B6EA6E9-AC25-5548-AD30-6FF65C147075}" srcOrd="1" destOrd="0" presId="urn:microsoft.com/office/officeart/2005/8/layout/vList2"/>
    <dgm:cxn modelId="{87A110DA-301A-4F48-831F-6C457E28A0FA}" type="presParOf" srcId="{5D3D1788-4FA6-9F47-8CC8-C7379070F791}" destId="{68D1DBCF-60D9-004A-AEE0-25533A81B493}" srcOrd="2" destOrd="0" presId="urn:microsoft.com/office/officeart/2005/8/layout/vList2"/>
    <dgm:cxn modelId="{55D472FF-46AF-CA4A-8AC7-9A803F1AD059}" type="presParOf" srcId="{5D3D1788-4FA6-9F47-8CC8-C7379070F791}" destId="{07A9435F-5A4E-4C4C-93F8-7FD89EDC796D}" srcOrd="3" destOrd="0" presId="urn:microsoft.com/office/officeart/2005/8/layout/vList2"/>
    <dgm:cxn modelId="{F2C52632-1FBA-D647-BB72-0FB93AEB5B80}" type="presParOf" srcId="{5D3D1788-4FA6-9F47-8CC8-C7379070F791}" destId="{D57D46A0-A558-7C4F-BAD9-D7F7B9F73F00}" srcOrd="4" destOrd="0" presId="urn:microsoft.com/office/officeart/2005/8/layout/vList2"/>
    <dgm:cxn modelId="{ADC91369-C1F4-6941-9768-C329387C7F21}" type="presParOf" srcId="{5D3D1788-4FA6-9F47-8CC8-C7379070F791}" destId="{8F02AD09-4161-9544-A7A9-5089385C1E8B}" srcOrd="5" destOrd="0" presId="urn:microsoft.com/office/officeart/2005/8/layout/vList2"/>
    <dgm:cxn modelId="{C222A35D-FCA4-6144-AC17-59D87EB3F918}" type="presParOf" srcId="{5D3D1788-4FA6-9F47-8CC8-C7379070F791}" destId="{A7EFDCA4-460A-7D4D-9E81-868C0808C4A3}" srcOrd="6" destOrd="0" presId="urn:microsoft.com/office/officeart/2005/8/layout/vList2"/>
    <dgm:cxn modelId="{39D97689-93BE-9C47-B179-C378F5FA6BF8}" type="presParOf" srcId="{5D3D1788-4FA6-9F47-8CC8-C7379070F791}" destId="{BB24A08C-6ECB-EF4E-842B-6115E54FF77F}" srcOrd="7" destOrd="0" presId="urn:microsoft.com/office/officeart/2005/8/layout/vList2"/>
    <dgm:cxn modelId="{995B2DDE-F933-9D43-9C05-9CB8048A7CFC}" type="presParOf" srcId="{5D3D1788-4FA6-9F47-8CC8-C7379070F791}" destId="{8A29BEA9-139F-A04A-A3C9-E1D55C738208}" srcOrd="8" destOrd="0" presId="urn:microsoft.com/office/officeart/2005/8/layout/vList2"/>
    <dgm:cxn modelId="{2BA60098-7BF2-BB41-B54A-5406C71C253D}" type="presParOf" srcId="{5D3D1788-4FA6-9F47-8CC8-C7379070F791}" destId="{2A10AC0D-A042-6042-93CD-449A29CAD2C4}" srcOrd="9" destOrd="0" presId="urn:microsoft.com/office/officeart/2005/8/layout/vList2"/>
    <dgm:cxn modelId="{C6BD404E-3464-A843-B038-1828E46C6290}" type="presParOf" srcId="{5D3D1788-4FA6-9F47-8CC8-C7379070F791}" destId="{3DF2DAD5-3FF6-474F-8C38-CA6CC71AD7EE}" srcOrd="10" destOrd="0" presId="urn:microsoft.com/office/officeart/2005/8/layout/vList2"/>
    <dgm:cxn modelId="{0DCF22DD-27DE-7447-9264-CFCF9E772095}" type="presParOf" srcId="{5D3D1788-4FA6-9F47-8CC8-C7379070F791}" destId="{73D77894-2DAC-2143-8BF6-BE5E3965FF1D}" srcOrd="11" destOrd="0" presId="urn:microsoft.com/office/officeart/2005/8/layout/vList2"/>
    <dgm:cxn modelId="{BE3EFFA7-9B04-CA46-9211-A537E1C451EE}" type="presParOf" srcId="{5D3D1788-4FA6-9F47-8CC8-C7379070F791}" destId="{03B9A03F-8E8B-1D4F-BC4E-F27CA1984C3F}" srcOrd="12" destOrd="0" presId="urn:microsoft.com/office/officeart/2005/8/layout/vList2"/>
    <dgm:cxn modelId="{284E291F-4C35-4D3B-9859-A73549C1BB7B}" type="presParOf" srcId="{5D3D1788-4FA6-9F47-8CC8-C7379070F791}" destId="{B5CAFE35-E7BF-44C0-8546-CCE85E9A1431}" srcOrd="13" destOrd="0" presId="urn:microsoft.com/office/officeart/2005/8/layout/vList2"/>
    <dgm:cxn modelId="{D9B09843-6CB7-44D3-9948-16EFDC0B189C}" type="presParOf" srcId="{5D3D1788-4FA6-9F47-8CC8-C7379070F791}" destId="{B25BF798-9F4A-4BEA-96C4-17A2E7D3912A}"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6CA7010-1D83-48FE-ACD4-4A0E4917E5E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3D9929AF-D428-4605-A4AF-696C1A9AE752}">
      <dgm:prSet/>
      <dgm:spPr/>
      <dgm:t>
        <a:bodyPr/>
        <a:lstStyle/>
        <a:p>
          <a:r>
            <a:rPr lang="en-US" dirty="0"/>
            <a:t>You are a role model to others in the school</a:t>
          </a:r>
        </a:p>
      </dgm:t>
    </dgm:pt>
    <dgm:pt modelId="{BD1D5E56-5E34-4EAD-B477-462F531E5EBC}" type="parTrans" cxnId="{E4767DA7-B151-43E5-B4A1-E4B8CA062859}">
      <dgm:prSet/>
      <dgm:spPr/>
      <dgm:t>
        <a:bodyPr/>
        <a:lstStyle/>
        <a:p>
          <a:endParaRPr lang="en-US"/>
        </a:p>
      </dgm:t>
    </dgm:pt>
    <dgm:pt modelId="{63B078DD-E881-473C-98F8-12EA0FFB4B4B}" type="sibTrans" cxnId="{E4767DA7-B151-43E5-B4A1-E4B8CA062859}">
      <dgm:prSet/>
      <dgm:spPr/>
      <dgm:t>
        <a:bodyPr/>
        <a:lstStyle/>
        <a:p>
          <a:endParaRPr lang="en-US"/>
        </a:p>
      </dgm:t>
    </dgm:pt>
    <dgm:pt modelId="{FDE39F93-DA23-4AD4-AD1E-E988CB61A0F1}">
      <dgm:prSet/>
      <dgm:spPr/>
      <dgm:t>
        <a:bodyPr/>
        <a:lstStyle/>
        <a:p>
          <a:r>
            <a:rPr lang="en-US" dirty="0"/>
            <a:t>You must keep your tray, locker &amp; classroom clean and tidy</a:t>
          </a:r>
        </a:p>
      </dgm:t>
    </dgm:pt>
    <dgm:pt modelId="{667F6BDC-13E8-44FE-BB4A-2DE7ED987613}" type="parTrans" cxnId="{AD7351E7-AAD0-41EC-88D5-677290382D70}">
      <dgm:prSet/>
      <dgm:spPr/>
      <dgm:t>
        <a:bodyPr/>
        <a:lstStyle/>
        <a:p>
          <a:endParaRPr lang="en-US"/>
        </a:p>
      </dgm:t>
    </dgm:pt>
    <dgm:pt modelId="{F3A1EDBD-8604-4022-B2E9-B39505437F2C}" type="sibTrans" cxnId="{AD7351E7-AAD0-41EC-88D5-677290382D70}">
      <dgm:prSet/>
      <dgm:spPr/>
      <dgm:t>
        <a:bodyPr/>
        <a:lstStyle/>
        <a:p>
          <a:endParaRPr lang="en-US"/>
        </a:p>
      </dgm:t>
    </dgm:pt>
    <dgm:pt modelId="{D8861CEC-C020-4A40-BDC8-C8EE039C234C}">
      <dgm:prSet/>
      <dgm:spPr/>
      <dgm:t>
        <a:bodyPr/>
        <a:lstStyle/>
        <a:p>
          <a:r>
            <a:rPr lang="en-US" dirty="0"/>
            <a:t>You must ask if you need help </a:t>
          </a:r>
        </a:p>
      </dgm:t>
    </dgm:pt>
    <dgm:pt modelId="{45588E4A-FB30-43E6-B9D7-C6BBFE584AF9}" type="parTrans" cxnId="{38AE8965-0181-4B26-B05C-B3B254156ABB}">
      <dgm:prSet/>
      <dgm:spPr/>
      <dgm:t>
        <a:bodyPr/>
        <a:lstStyle/>
        <a:p>
          <a:endParaRPr lang="en-US"/>
        </a:p>
      </dgm:t>
    </dgm:pt>
    <dgm:pt modelId="{5772848C-9558-4D75-A9C7-8171598BB8B3}" type="sibTrans" cxnId="{38AE8965-0181-4B26-B05C-B3B254156ABB}">
      <dgm:prSet/>
      <dgm:spPr/>
      <dgm:t>
        <a:bodyPr/>
        <a:lstStyle/>
        <a:p>
          <a:endParaRPr lang="en-US"/>
        </a:p>
      </dgm:t>
    </dgm:pt>
    <dgm:pt modelId="{EA61B3F2-D3F7-47F5-ABD6-41DE583006B1}">
      <dgm:prSet/>
      <dgm:spPr/>
      <dgm:t>
        <a:bodyPr/>
        <a:lstStyle/>
        <a:p>
          <a:r>
            <a:rPr lang="en-US" dirty="0"/>
            <a:t>If there is a problem please come and speak to one of the Year 6 team</a:t>
          </a:r>
        </a:p>
      </dgm:t>
    </dgm:pt>
    <dgm:pt modelId="{6E09722A-3E37-4021-B812-A2039911B96F}" type="parTrans" cxnId="{DED28B52-A9D9-4195-8181-812827A7B949}">
      <dgm:prSet/>
      <dgm:spPr/>
      <dgm:t>
        <a:bodyPr/>
        <a:lstStyle/>
        <a:p>
          <a:endParaRPr lang="en-US"/>
        </a:p>
      </dgm:t>
    </dgm:pt>
    <dgm:pt modelId="{047A21D2-D7E8-4567-84DD-B6136AACEDC3}" type="sibTrans" cxnId="{DED28B52-A9D9-4195-8181-812827A7B949}">
      <dgm:prSet/>
      <dgm:spPr/>
      <dgm:t>
        <a:bodyPr/>
        <a:lstStyle/>
        <a:p>
          <a:endParaRPr lang="en-US"/>
        </a:p>
      </dgm:t>
    </dgm:pt>
    <dgm:pt modelId="{FF326EC5-6E18-4635-B828-F2F5FC1F22E2}">
      <dgm:prSet/>
      <dgm:spPr/>
      <dgm:t>
        <a:bodyPr/>
        <a:lstStyle/>
        <a:p>
          <a:r>
            <a:rPr lang="en-US" dirty="0"/>
            <a:t>Be the best that you can be </a:t>
          </a:r>
        </a:p>
      </dgm:t>
    </dgm:pt>
    <dgm:pt modelId="{CB1C514E-F17A-4445-8BB8-F56AA2184DC9}" type="parTrans" cxnId="{F30C883C-DE51-44F8-B1CC-4103D7CBF7BC}">
      <dgm:prSet/>
      <dgm:spPr/>
      <dgm:t>
        <a:bodyPr/>
        <a:lstStyle/>
        <a:p>
          <a:endParaRPr lang="en-US"/>
        </a:p>
      </dgm:t>
    </dgm:pt>
    <dgm:pt modelId="{3AF0497E-0D08-47BD-B49B-DD0E48EF9AEC}" type="sibTrans" cxnId="{F30C883C-DE51-44F8-B1CC-4103D7CBF7BC}">
      <dgm:prSet/>
      <dgm:spPr/>
      <dgm:t>
        <a:bodyPr/>
        <a:lstStyle/>
        <a:p>
          <a:endParaRPr lang="en-US"/>
        </a:p>
      </dgm:t>
    </dgm:pt>
    <dgm:pt modelId="{4D012990-6CB4-FC43-AD97-CF2500F49B7D}" type="pres">
      <dgm:prSet presAssocID="{E6CA7010-1D83-48FE-ACD4-4A0E4917E5EE}" presName="linear" presStyleCnt="0">
        <dgm:presLayoutVars>
          <dgm:animLvl val="lvl"/>
          <dgm:resizeHandles val="exact"/>
        </dgm:presLayoutVars>
      </dgm:prSet>
      <dgm:spPr/>
    </dgm:pt>
    <dgm:pt modelId="{BEF02F21-A1B6-4842-9819-40B88DAB0F12}" type="pres">
      <dgm:prSet presAssocID="{3D9929AF-D428-4605-A4AF-696C1A9AE752}" presName="parentText" presStyleLbl="node1" presStyleIdx="0" presStyleCnt="5">
        <dgm:presLayoutVars>
          <dgm:chMax val="0"/>
          <dgm:bulletEnabled val="1"/>
        </dgm:presLayoutVars>
      </dgm:prSet>
      <dgm:spPr/>
    </dgm:pt>
    <dgm:pt modelId="{F896617A-1DDD-D441-84D8-045C060D397C}" type="pres">
      <dgm:prSet presAssocID="{63B078DD-E881-473C-98F8-12EA0FFB4B4B}" presName="spacer" presStyleCnt="0"/>
      <dgm:spPr/>
    </dgm:pt>
    <dgm:pt modelId="{FF572EBA-0018-EF4C-A21A-96F997663AD2}" type="pres">
      <dgm:prSet presAssocID="{FDE39F93-DA23-4AD4-AD1E-E988CB61A0F1}" presName="parentText" presStyleLbl="node1" presStyleIdx="1" presStyleCnt="5">
        <dgm:presLayoutVars>
          <dgm:chMax val="0"/>
          <dgm:bulletEnabled val="1"/>
        </dgm:presLayoutVars>
      </dgm:prSet>
      <dgm:spPr/>
    </dgm:pt>
    <dgm:pt modelId="{D8529B40-59D3-A547-B125-B9F678BB5498}" type="pres">
      <dgm:prSet presAssocID="{F3A1EDBD-8604-4022-B2E9-B39505437F2C}" presName="spacer" presStyleCnt="0"/>
      <dgm:spPr/>
    </dgm:pt>
    <dgm:pt modelId="{C2BE2F90-0CF9-A249-A9AB-68734FD687F8}" type="pres">
      <dgm:prSet presAssocID="{D8861CEC-C020-4A40-BDC8-C8EE039C234C}" presName="parentText" presStyleLbl="node1" presStyleIdx="2" presStyleCnt="5">
        <dgm:presLayoutVars>
          <dgm:chMax val="0"/>
          <dgm:bulletEnabled val="1"/>
        </dgm:presLayoutVars>
      </dgm:prSet>
      <dgm:spPr/>
    </dgm:pt>
    <dgm:pt modelId="{007FD130-82B4-E645-B55B-9E0AD16986D3}" type="pres">
      <dgm:prSet presAssocID="{5772848C-9558-4D75-A9C7-8171598BB8B3}" presName="spacer" presStyleCnt="0"/>
      <dgm:spPr/>
    </dgm:pt>
    <dgm:pt modelId="{7ED7B44F-7D2B-4E40-9F23-FEAB491CB86F}" type="pres">
      <dgm:prSet presAssocID="{EA61B3F2-D3F7-47F5-ABD6-41DE583006B1}" presName="parentText" presStyleLbl="node1" presStyleIdx="3" presStyleCnt="5">
        <dgm:presLayoutVars>
          <dgm:chMax val="0"/>
          <dgm:bulletEnabled val="1"/>
        </dgm:presLayoutVars>
      </dgm:prSet>
      <dgm:spPr/>
    </dgm:pt>
    <dgm:pt modelId="{B9725615-FE93-7141-A1F4-00A11D52552D}" type="pres">
      <dgm:prSet presAssocID="{047A21D2-D7E8-4567-84DD-B6136AACEDC3}" presName="spacer" presStyleCnt="0"/>
      <dgm:spPr/>
    </dgm:pt>
    <dgm:pt modelId="{016A5F8F-A726-604D-A10F-947ED4C4D081}" type="pres">
      <dgm:prSet presAssocID="{FF326EC5-6E18-4635-B828-F2F5FC1F22E2}" presName="parentText" presStyleLbl="node1" presStyleIdx="4" presStyleCnt="5">
        <dgm:presLayoutVars>
          <dgm:chMax val="0"/>
          <dgm:bulletEnabled val="1"/>
        </dgm:presLayoutVars>
      </dgm:prSet>
      <dgm:spPr/>
    </dgm:pt>
  </dgm:ptLst>
  <dgm:cxnLst>
    <dgm:cxn modelId="{5EAA9812-94DE-ED4A-BDDB-C1F856351175}" type="presOf" srcId="{E6CA7010-1D83-48FE-ACD4-4A0E4917E5EE}" destId="{4D012990-6CB4-FC43-AD97-CF2500F49B7D}" srcOrd="0" destOrd="0" presId="urn:microsoft.com/office/officeart/2005/8/layout/vList2"/>
    <dgm:cxn modelId="{62F6F827-AA40-544B-82E9-A5947C8B04BC}" type="presOf" srcId="{FF326EC5-6E18-4635-B828-F2F5FC1F22E2}" destId="{016A5F8F-A726-604D-A10F-947ED4C4D081}" srcOrd="0" destOrd="0" presId="urn:microsoft.com/office/officeart/2005/8/layout/vList2"/>
    <dgm:cxn modelId="{F30C883C-DE51-44F8-B1CC-4103D7CBF7BC}" srcId="{E6CA7010-1D83-48FE-ACD4-4A0E4917E5EE}" destId="{FF326EC5-6E18-4635-B828-F2F5FC1F22E2}" srcOrd="4" destOrd="0" parTransId="{CB1C514E-F17A-4445-8BB8-F56AA2184DC9}" sibTransId="{3AF0497E-0D08-47BD-B49B-DD0E48EF9AEC}"/>
    <dgm:cxn modelId="{38AE8965-0181-4B26-B05C-B3B254156ABB}" srcId="{E6CA7010-1D83-48FE-ACD4-4A0E4917E5EE}" destId="{D8861CEC-C020-4A40-BDC8-C8EE039C234C}" srcOrd="2" destOrd="0" parTransId="{45588E4A-FB30-43E6-B9D7-C6BBFE584AF9}" sibTransId="{5772848C-9558-4D75-A9C7-8171598BB8B3}"/>
    <dgm:cxn modelId="{4D168A4C-6186-6C40-A721-89179D458D7C}" type="presOf" srcId="{FDE39F93-DA23-4AD4-AD1E-E988CB61A0F1}" destId="{FF572EBA-0018-EF4C-A21A-96F997663AD2}" srcOrd="0" destOrd="0" presId="urn:microsoft.com/office/officeart/2005/8/layout/vList2"/>
    <dgm:cxn modelId="{DED28B52-A9D9-4195-8181-812827A7B949}" srcId="{E6CA7010-1D83-48FE-ACD4-4A0E4917E5EE}" destId="{EA61B3F2-D3F7-47F5-ABD6-41DE583006B1}" srcOrd="3" destOrd="0" parTransId="{6E09722A-3E37-4021-B812-A2039911B96F}" sibTransId="{047A21D2-D7E8-4567-84DD-B6136AACEDC3}"/>
    <dgm:cxn modelId="{ABF62F76-5991-9C4A-8BFC-34253BFE2292}" type="presOf" srcId="{D8861CEC-C020-4A40-BDC8-C8EE039C234C}" destId="{C2BE2F90-0CF9-A249-A9AB-68734FD687F8}" srcOrd="0" destOrd="0" presId="urn:microsoft.com/office/officeart/2005/8/layout/vList2"/>
    <dgm:cxn modelId="{E4767DA7-B151-43E5-B4A1-E4B8CA062859}" srcId="{E6CA7010-1D83-48FE-ACD4-4A0E4917E5EE}" destId="{3D9929AF-D428-4605-A4AF-696C1A9AE752}" srcOrd="0" destOrd="0" parTransId="{BD1D5E56-5E34-4EAD-B477-462F531E5EBC}" sibTransId="{63B078DD-E881-473C-98F8-12EA0FFB4B4B}"/>
    <dgm:cxn modelId="{59ACF9A9-CE72-9A44-8BC9-210A8A5C33B4}" type="presOf" srcId="{EA61B3F2-D3F7-47F5-ABD6-41DE583006B1}" destId="{7ED7B44F-7D2B-4E40-9F23-FEAB491CB86F}" srcOrd="0" destOrd="0" presId="urn:microsoft.com/office/officeart/2005/8/layout/vList2"/>
    <dgm:cxn modelId="{10FC11E2-A8A9-D646-B150-9798174546EF}" type="presOf" srcId="{3D9929AF-D428-4605-A4AF-696C1A9AE752}" destId="{BEF02F21-A1B6-4842-9819-40B88DAB0F12}" srcOrd="0" destOrd="0" presId="urn:microsoft.com/office/officeart/2005/8/layout/vList2"/>
    <dgm:cxn modelId="{AD7351E7-AAD0-41EC-88D5-677290382D70}" srcId="{E6CA7010-1D83-48FE-ACD4-4A0E4917E5EE}" destId="{FDE39F93-DA23-4AD4-AD1E-E988CB61A0F1}" srcOrd="1" destOrd="0" parTransId="{667F6BDC-13E8-44FE-BB4A-2DE7ED987613}" sibTransId="{F3A1EDBD-8604-4022-B2E9-B39505437F2C}"/>
    <dgm:cxn modelId="{8CB2A06D-E113-9344-8B79-E089432BBAC4}" type="presParOf" srcId="{4D012990-6CB4-FC43-AD97-CF2500F49B7D}" destId="{BEF02F21-A1B6-4842-9819-40B88DAB0F12}" srcOrd="0" destOrd="0" presId="urn:microsoft.com/office/officeart/2005/8/layout/vList2"/>
    <dgm:cxn modelId="{C21B6638-71A2-6944-9ED7-A111CA79C41C}" type="presParOf" srcId="{4D012990-6CB4-FC43-AD97-CF2500F49B7D}" destId="{F896617A-1DDD-D441-84D8-045C060D397C}" srcOrd="1" destOrd="0" presId="urn:microsoft.com/office/officeart/2005/8/layout/vList2"/>
    <dgm:cxn modelId="{FF4431E5-F201-674A-876A-7E2B0220FDE7}" type="presParOf" srcId="{4D012990-6CB4-FC43-AD97-CF2500F49B7D}" destId="{FF572EBA-0018-EF4C-A21A-96F997663AD2}" srcOrd="2" destOrd="0" presId="urn:microsoft.com/office/officeart/2005/8/layout/vList2"/>
    <dgm:cxn modelId="{7E1A5D8B-20A0-6A47-A846-3ABD027A20FA}" type="presParOf" srcId="{4D012990-6CB4-FC43-AD97-CF2500F49B7D}" destId="{D8529B40-59D3-A547-B125-B9F678BB5498}" srcOrd="3" destOrd="0" presId="urn:microsoft.com/office/officeart/2005/8/layout/vList2"/>
    <dgm:cxn modelId="{0787B48D-266D-8C45-8EA1-9BB1FBB26F73}" type="presParOf" srcId="{4D012990-6CB4-FC43-AD97-CF2500F49B7D}" destId="{C2BE2F90-0CF9-A249-A9AB-68734FD687F8}" srcOrd="4" destOrd="0" presId="urn:microsoft.com/office/officeart/2005/8/layout/vList2"/>
    <dgm:cxn modelId="{864E3410-525D-9947-8ECE-BDA1F59FDBC2}" type="presParOf" srcId="{4D012990-6CB4-FC43-AD97-CF2500F49B7D}" destId="{007FD130-82B4-E645-B55B-9E0AD16986D3}" srcOrd="5" destOrd="0" presId="urn:microsoft.com/office/officeart/2005/8/layout/vList2"/>
    <dgm:cxn modelId="{BEA1E1E0-A74C-6548-9876-FC67AB71D60A}" type="presParOf" srcId="{4D012990-6CB4-FC43-AD97-CF2500F49B7D}" destId="{7ED7B44F-7D2B-4E40-9F23-FEAB491CB86F}" srcOrd="6" destOrd="0" presId="urn:microsoft.com/office/officeart/2005/8/layout/vList2"/>
    <dgm:cxn modelId="{F7BD0ED4-33F3-FA49-B5A3-6B43F04F6120}" type="presParOf" srcId="{4D012990-6CB4-FC43-AD97-CF2500F49B7D}" destId="{B9725615-FE93-7141-A1F4-00A11D52552D}" srcOrd="7" destOrd="0" presId="urn:microsoft.com/office/officeart/2005/8/layout/vList2"/>
    <dgm:cxn modelId="{FB4345FE-B395-5645-BB11-91C24F0C4857}" type="presParOf" srcId="{4D012990-6CB4-FC43-AD97-CF2500F49B7D}" destId="{016A5F8F-A726-604D-A10F-947ED4C4D08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F633AD-AB31-5F4F-8622-4BC3330591B3}">
      <dsp:nvSpPr>
        <dsp:cNvPr id="0" name=""/>
        <dsp:cNvSpPr/>
      </dsp:nvSpPr>
      <dsp:spPr>
        <a:xfrm>
          <a:off x="0" y="737964"/>
          <a:ext cx="5771219" cy="45571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mn-lt"/>
            </a:rPr>
            <a:t>Work hard</a:t>
          </a:r>
        </a:p>
      </dsp:txBody>
      <dsp:txXfrm>
        <a:off x="22246" y="760210"/>
        <a:ext cx="5726727" cy="411223"/>
      </dsp:txXfrm>
    </dsp:sp>
    <dsp:sp modelId="{68D1DBCF-60D9-004A-AEE0-25533A81B493}">
      <dsp:nvSpPr>
        <dsp:cNvPr id="0" name=""/>
        <dsp:cNvSpPr/>
      </dsp:nvSpPr>
      <dsp:spPr>
        <a:xfrm>
          <a:off x="0" y="1248399"/>
          <a:ext cx="5771219" cy="455715"/>
        </a:xfrm>
        <a:prstGeom prst="roundRect">
          <a:avLst/>
        </a:prstGeom>
        <a:solidFill>
          <a:schemeClr val="accent5">
            <a:hueOff val="759008"/>
            <a:satOff val="-326"/>
            <a:lumOff val="-151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mn-lt"/>
            </a:rPr>
            <a:t>Always try your best</a:t>
          </a:r>
        </a:p>
      </dsp:txBody>
      <dsp:txXfrm>
        <a:off x="22246" y="1270645"/>
        <a:ext cx="5726727" cy="411223"/>
      </dsp:txXfrm>
    </dsp:sp>
    <dsp:sp modelId="{D57D46A0-A558-7C4F-BAD9-D7F7B9F73F00}">
      <dsp:nvSpPr>
        <dsp:cNvPr id="0" name=""/>
        <dsp:cNvSpPr/>
      </dsp:nvSpPr>
      <dsp:spPr>
        <a:xfrm>
          <a:off x="0" y="1758834"/>
          <a:ext cx="5771219" cy="455715"/>
        </a:xfrm>
        <a:prstGeom prst="roundRect">
          <a:avLst/>
        </a:prstGeom>
        <a:solidFill>
          <a:schemeClr val="accent5">
            <a:hueOff val="1518016"/>
            <a:satOff val="-653"/>
            <a:lumOff val="-30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mn-lt"/>
            </a:rPr>
            <a:t>Excellent handwriting and presentation</a:t>
          </a:r>
        </a:p>
      </dsp:txBody>
      <dsp:txXfrm>
        <a:off x="22246" y="1781080"/>
        <a:ext cx="5726727" cy="411223"/>
      </dsp:txXfrm>
    </dsp:sp>
    <dsp:sp modelId="{A7EFDCA4-460A-7D4D-9E81-868C0808C4A3}">
      <dsp:nvSpPr>
        <dsp:cNvPr id="0" name=""/>
        <dsp:cNvSpPr/>
      </dsp:nvSpPr>
      <dsp:spPr>
        <a:xfrm>
          <a:off x="0" y="2269269"/>
          <a:ext cx="5771219" cy="455715"/>
        </a:xfrm>
        <a:prstGeom prst="roundRect">
          <a:avLst/>
        </a:prstGeom>
        <a:solidFill>
          <a:schemeClr val="accent5">
            <a:hueOff val="2277023"/>
            <a:satOff val="-979"/>
            <a:lumOff val="-45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mn-lt"/>
            </a:rPr>
            <a:t>Use a growth mindset</a:t>
          </a:r>
        </a:p>
      </dsp:txBody>
      <dsp:txXfrm>
        <a:off x="22246" y="2291515"/>
        <a:ext cx="5726727" cy="411223"/>
      </dsp:txXfrm>
    </dsp:sp>
    <dsp:sp modelId="{8A29BEA9-139F-A04A-A3C9-E1D55C738208}">
      <dsp:nvSpPr>
        <dsp:cNvPr id="0" name=""/>
        <dsp:cNvSpPr/>
      </dsp:nvSpPr>
      <dsp:spPr>
        <a:xfrm>
          <a:off x="0" y="2779704"/>
          <a:ext cx="5771219" cy="455715"/>
        </a:xfrm>
        <a:prstGeom prst="roundRect">
          <a:avLst/>
        </a:prstGeom>
        <a:solidFill>
          <a:schemeClr val="accent5">
            <a:hueOff val="3036031"/>
            <a:satOff val="-1305"/>
            <a:lumOff val="-605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mn-lt"/>
            </a:rPr>
            <a:t>Challenge yourself</a:t>
          </a:r>
        </a:p>
      </dsp:txBody>
      <dsp:txXfrm>
        <a:off x="22246" y="2801950"/>
        <a:ext cx="5726727" cy="411223"/>
      </dsp:txXfrm>
    </dsp:sp>
    <dsp:sp modelId="{3DF2DAD5-3FF6-474F-8C38-CA6CC71AD7EE}">
      <dsp:nvSpPr>
        <dsp:cNvPr id="0" name=""/>
        <dsp:cNvSpPr/>
      </dsp:nvSpPr>
      <dsp:spPr>
        <a:xfrm>
          <a:off x="0" y="3250589"/>
          <a:ext cx="5771219" cy="455715"/>
        </a:xfrm>
        <a:prstGeom prst="roundRect">
          <a:avLst/>
        </a:prstGeom>
        <a:solidFill>
          <a:schemeClr val="accent5">
            <a:hueOff val="3795039"/>
            <a:satOff val="-1631"/>
            <a:lumOff val="-756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mn-lt"/>
            </a:rPr>
            <a:t>Complete home learning punctually &amp; to a high standard</a:t>
          </a:r>
        </a:p>
      </dsp:txBody>
      <dsp:txXfrm>
        <a:off x="22246" y="3272835"/>
        <a:ext cx="5726727" cy="411223"/>
      </dsp:txXfrm>
    </dsp:sp>
    <dsp:sp modelId="{03B9A03F-8E8B-1D4F-BC4E-F27CA1984C3F}">
      <dsp:nvSpPr>
        <dsp:cNvPr id="0" name=""/>
        <dsp:cNvSpPr/>
      </dsp:nvSpPr>
      <dsp:spPr>
        <a:xfrm>
          <a:off x="0" y="3800573"/>
          <a:ext cx="5771219" cy="455715"/>
        </a:xfrm>
        <a:prstGeom prst="roundRect">
          <a:avLst/>
        </a:prstGeom>
        <a:solidFill>
          <a:schemeClr val="accent5">
            <a:hueOff val="4554046"/>
            <a:satOff val="-1958"/>
            <a:lumOff val="-907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mn-lt"/>
            </a:rPr>
            <a:t>Believe in yourself</a:t>
          </a:r>
        </a:p>
      </dsp:txBody>
      <dsp:txXfrm>
        <a:off x="22246" y="3822819"/>
        <a:ext cx="5726727" cy="411223"/>
      </dsp:txXfrm>
    </dsp:sp>
    <dsp:sp modelId="{B25BF798-9F4A-4BEA-96C4-17A2E7D3912A}">
      <dsp:nvSpPr>
        <dsp:cNvPr id="0" name=""/>
        <dsp:cNvSpPr/>
      </dsp:nvSpPr>
      <dsp:spPr>
        <a:xfrm>
          <a:off x="0" y="4311009"/>
          <a:ext cx="5771219" cy="455715"/>
        </a:xfrm>
        <a:prstGeom prst="roundRect">
          <a:avLst/>
        </a:prstGeom>
        <a:solidFill>
          <a:schemeClr val="accent5">
            <a:hueOff val="5313054"/>
            <a:satOff val="-2284"/>
            <a:lumOff val="-10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latin typeface="+mn-lt"/>
            </a:rPr>
            <a:t>&amp; have fun</a:t>
          </a:r>
        </a:p>
      </dsp:txBody>
      <dsp:txXfrm>
        <a:off x="22246" y="4333255"/>
        <a:ext cx="5726727" cy="4112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F02F21-A1B6-4842-9819-40B88DAB0F12}">
      <dsp:nvSpPr>
        <dsp:cNvPr id="0" name=""/>
        <dsp:cNvSpPr/>
      </dsp:nvSpPr>
      <dsp:spPr>
        <a:xfrm>
          <a:off x="0" y="16883"/>
          <a:ext cx="5257800" cy="10342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You are a role model to others in the school</a:t>
          </a:r>
        </a:p>
      </dsp:txBody>
      <dsp:txXfrm>
        <a:off x="50489" y="67372"/>
        <a:ext cx="5156822" cy="933302"/>
      </dsp:txXfrm>
    </dsp:sp>
    <dsp:sp modelId="{FF572EBA-0018-EF4C-A21A-96F997663AD2}">
      <dsp:nvSpPr>
        <dsp:cNvPr id="0" name=""/>
        <dsp:cNvSpPr/>
      </dsp:nvSpPr>
      <dsp:spPr>
        <a:xfrm>
          <a:off x="0" y="1126043"/>
          <a:ext cx="5257800" cy="1034280"/>
        </a:xfrm>
        <a:prstGeom prst="roundRect">
          <a:avLst/>
        </a:prstGeom>
        <a:solidFill>
          <a:schemeClr val="accent5">
            <a:hueOff val="1328264"/>
            <a:satOff val="-571"/>
            <a:lumOff val="-264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You must keep your tray, locker &amp; classroom clean and tidy</a:t>
          </a:r>
        </a:p>
      </dsp:txBody>
      <dsp:txXfrm>
        <a:off x="50489" y="1176532"/>
        <a:ext cx="5156822" cy="933302"/>
      </dsp:txXfrm>
    </dsp:sp>
    <dsp:sp modelId="{C2BE2F90-0CF9-A249-A9AB-68734FD687F8}">
      <dsp:nvSpPr>
        <dsp:cNvPr id="0" name=""/>
        <dsp:cNvSpPr/>
      </dsp:nvSpPr>
      <dsp:spPr>
        <a:xfrm>
          <a:off x="0" y="2235203"/>
          <a:ext cx="5257800" cy="1034280"/>
        </a:xfrm>
        <a:prstGeom prst="roundRect">
          <a:avLst/>
        </a:prstGeom>
        <a:solidFill>
          <a:schemeClr val="accent5">
            <a:hueOff val="2656527"/>
            <a:satOff val="-1142"/>
            <a:lumOff val="-5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You must ask if you need help </a:t>
          </a:r>
        </a:p>
      </dsp:txBody>
      <dsp:txXfrm>
        <a:off x="50489" y="2285692"/>
        <a:ext cx="5156822" cy="933302"/>
      </dsp:txXfrm>
    </dsp:sp>
    <dsp:sp modelId="{7ED7B44F-7D2B-4E40-9F23-FEAB491CB86F}">
      <dsp:nvSpPr>
        <dsp:cNvPr id="0" name=""/>
        <dsp:cNvSpPr/>
      </dsp:nvSpPr>
      <dsp:spPr>
        <a:xfrm>
          <a:off x="0" y="3344363"/>
          <a:ext cx="5257800" cy="1034280"/>
        </a:xfrm>
        <a:prstGeom prst="roundRect">
          <a:avLst/>
        </a:prstGeom>
        <a:solidFill>
          <a:schemeClr val="accent5">
            <a:hueOff val="3984791"/>
            <a:satOff val="-1713"/>
            <a:lumOff val="-7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If there is a problem please come and speak to one of the Year 6 team</a:t>
          </a:r>
        </a:p>
      </dsp:txBody>
      <dsp:txXfrm>
        <a:off x="50489" y="3394852"/>
        <a:ext cx="5156822" cy="933302"/>
      </dsp:txXfrm>
    </dsp:sp>
    <dsp:sp modelId="{016A5F8F-A726-604D-A10F-947ED4C4D081}">
      <dsp:nvSpPr>
        <dsp:cNvPr id="0" name=""/>
        <dsp:cNvSpPr/>
      </dsp:nvSpPr>
      <dsp:spPr>
        <a:xfrm>
          <a:off x="0" y="4453523"/>
          <a:ext cx="5257800" cy="1034280"/>
        </a:xfrm>
        <a:prstGeom prst="roundRect">
          <a:avLst/>
        </a:prstGeom>
        <a:solidFill>
          <a:schemeClr val="accent5">
            <a:hueOff val="5313054"/>
            <a:satOff val="-2284"/>
            <a:lumOff val="-105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Be the best that you can be </a:t>
          </a:r>
        </a:p>
      </dsp:txBody>
      <dsp:txXfrm>
        <a:off x="50489" y="4504012"/>
        <a:ext cx="5156822" cy="9333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93700F-532A-3E4A-A8DB-E5858A28DC9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95599F1-6C2F-3140-9153-C293138DDD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8BC5395-2ED5-2A47-81A8-566BED6CC422}"/>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5" name="Footer Placeholder 4">
            <a:extLst>
              <a:ext uri="{FF2B5EF4-FFF2-40B4-BE49-F238E27FC236}">
                <a16:creationId xmlns:a16="http://schemas.microsoft.com/office/drawing/2014/main" id="{C527FCF5-86AC-0B49-8E1C-7E4BD5D6B0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7112D2-0E35-1945-82E3-22B6C0800194}"/>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908199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31F01-DDD5-984B-833F-E665404CE38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DA3B15C-079F-3F47-BDB9-F3DC5A9FA2F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FA2D67-AA9E-5247-B1F2-70463014A8C1}"/>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5" name="Footer Placeholder 4">
            <a:extLst>
              <a:ext uri="{FF2B5EF4-FFF2-40B4-BE49-F238E27FC236}">
                <a16:creationId xmlns:a16="http://schemas.microsoft.com/office/drawing/2014/main" id="{EB59CDA6-4206-2348-AE19-FE52D88326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991FF1-F48E-BA4B-9DDD-38874C623807}"/>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3103456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693EB8-D845-BE4E-8FBB-963413A15BB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E2FC95F8-59E1-D040-A0DD-5C12B7FED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739FFFA-04A0-AF41-B9DF-BFFB4F4E480A}"/>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5" name="Footer Placeholder 4">
            <a:extLst>
              <a:ext uri="{FF2B5EF4-FFF2-40B4-BE49-F238E27FC236}">
                <a16:creationId xmlns:a16="http://schemas.microsoft.com/office/drawing/2014/main" id="{DEE66A0A-E82D-D74B-92AF-ACE01A3496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6D94A9-7A50-D44E-A0A3-69CB747DEA0C}"/>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427513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CD562-52D5-0E42-84FC-6790F2CAF88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E50E6F9-D4B8-114C-AE5C-6BA7B72711B9}"/>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0880148-AA7C-B644-BFF7-7512DBB0512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317F3A0-403F-B146-BC89-C60089892CD6}"/>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6" name="Footer Placeholder 5">
            <a:extLst>
              <a:ext uri="{FF2B5EF4-FFF2-40B4-BE49-F238E27FC236}">
                <a16:creationId xmlns:a16="http://schemas.microsoft.com/office/drawing/2014/main" id="{9E5088A9-10F8-E340-B7C0-013282F786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CE04FE1-16B2-9B4B-8EB9-B6D1AFC1C126}"/>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890636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74E749-B21E-0842-BDA4-F672B807CEB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E6F653F-4C3D-2644-80CA-2A3FF8599E0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59036F-3DAE-BF4A-92FE-EF1FB03C2E4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6288E9D-F81F-F64C-899F-EF1CAAD599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63FCB5D-FE7C-6F4F-ABAD-1F8F1A0EBD5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FFF845B-27EC-1441-97A3-7009F84FD2AF}"/>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8" name="Footer Placeholder 7">
            <a:extLst>
              <a:ext uri="{FF2B5EF4-FFF2-40B4-BE49-F238E27FC236}">
                <a16:creationId xmlns:a16="http://schemas.microsoft.com/office/drawing/2014/main" id="{B2DA40DD-61A3-D642-849D-E1D60758BDE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A882B81-3AB3-434C-8184-79B174B7B30E}"/>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202229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202B9-5696-884F-B542-0B7EE09A6E34}"/>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EF09FB98-833B-4A42-9660-3DC085585571}"/>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4" name="Footer Placeholder 3">
            <a:extLst>
              <a:ext uri="{FF2B5EF4-FFF2-40B4-BE49-F238E27FC236}">
                <a16:creationId xmlns:a16="http://schemas.microsoft.com/office/drawing/2014/main" id="{CB5CD4FB-789B-3D49-91E3-82E63E644BE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684717B-4A91-AA48-A186-90507DE1BC56}"/>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244430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C321E3-990E-A54A-9AAB-9342E7D8A744}"/>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3" name="Footer Placeholder 2">
            <a:extLst>
              <a:ext uri="{FF2B5EF4-FFF2-40B4-BE49-F238E27FC236}">
                <a16:creationId xmlns:a16="http://schemas.microsoft.com/office/drawing/2014/main" id="{7E1DB580-5681-3142-948D-6E712EC081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56B2B5C-074C-0C49-8CBD-AFA543295C4A}"/>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36237271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23D15-42C8-7A47-8666-39382904331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58B982E-6685-A84A-B98D-07BC41A31C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26494AE-6AB9-5F4E-A2E6-1B8A33CB06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2C6BBB3-85B3-2048-BD6B-B303D0C8DABB}"/>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6" name="Footer Placeholder 5">
            <a:extLst>
              <a:ext uri="{FF2B5EF4-FFF2-40B4-BE49-F238E27FC236}">
                <a16:creationId xmlns:a16="http://schemas.microsoft.com/office/drawing/2014/main" id="{1A93ED52-557B-964D-B631-A7DFFCCEEE7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B396BDE-467D-E747-8ECD-144353BDD3B7}"/>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5371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7D5824-49C3-0644-A477-011E94DCD43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02C4A-276E-CF4A-925D-F41FEB7148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A8EBBF-B3B6-4C44-89D0-3B6D3F6EF5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0488CFD-23FE-7642-BE26-80030C116ABF}"/>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6" name="Footer Placeholder 5">
            <a:extLst>
              <a:ext uri="{FF2B5EF4-FFF2-40B4-BE49-F238E27FC236}">
                <a16:creationId xmlns:a16="http://schemas.microsoft.com/office/drawing/2014/main" id="{E4D8FE17-DC01-D541-912B-2F4EAF1D5A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1D7F5B-CE69-7945-95BA-1704AEC9B1C5}"/>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1290765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BD230-D999-A840-8D1E-BECD30AEF3A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3297499-A31A-D540-9F23-C6976930C68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A7DD87E-4328-CF4D-971B-3963A9474064}"/>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5" name="Footer Placeholder 4">
            <a:extLst>
              <a:ext uri="{FF2B5EF4-FFF2-40B4-BE49-F238E27FC236}">
                <a16:creationId xmlns:a16="http://schemas.microsoft.com/office/drawing/2014/main" id="{46759DEA-9576-2B4A-A676-470FBEE0B64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FC5FD2-3A59-3B47-B57E-F31749AF136C}"/>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2968417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CF1F1C-A1BC-AF41-9E89-108592C36DB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4E5E052-1716-6B4B-8BCD-86F0C284C6A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A530244-A338-2E40-B3DD-9D805939B1D5}"/>
              </a:ext>
            </a:extLst>
          </p:cNvPr>
          <p:cNvSpPr>
            <a:spLocks noGrp="1"/>
          </p:cNvSpPr>
          <p:nvPr>
            <p:ph type="dt" sz="half" idx="10"/>
          </p:nvPr>
        </p:nvSpPr>
        <p:spPr/>
        <p:txBody>
          <a:bodyPr/>
          <a:lstStyle/>
          <a:p>
            <a:fld id="{4F528721-E890-2744-B13E-E803E0AC4C12}" type="datetimeFigureOut">
              <a:rPr lang="en-US" smtClean="0"/>
              <a:t>9/3/2025</a:t>
            </a:fld>
            <a:endParaRPr lang="en-US"/>
          </a:p>
        </p:txBody>
      </p:sp>
      <p:sp>
        <p:nvSpPr>
          <p:cNvPr id="5" name="Footer Placeholder 4">
            <a:extLst>
              <a:ext uri="{FF2B5EF4-FFF2-40B4-BE49-F238E27FC236}">
                <a16:creationId xmlns:a16="http://schemas.microsoft.com/office/drawing/2014/main" id="{40F66019-04DD-CD48-A9B2-53C82F459E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E754ED-6A6F-DB4F-94E4-29864E305751}"/>
              </a:ext>
            </a:extLst>
          </p:cNvPr>
          <p:cNvSpPr>
            <a:spLocks noGrp="1"/>
          </p:cNvSpPr>
          <p:nvPr>
            <p:ph type="sldNum" sz="quarter" idx="12"/>
          </p:nvPr>
        </p:nvSpPr>
        <p:spPr/>
        <p:txBody>
          <a:bodyPr/>
          <a:lstStyle/>
          <a:p>
            <a:fld id="{67268512-A086-234A-AD77-333AFEE4A595}" type="slidenum">
              <a:rPr lang="en-US" smtClean="0"/>
              <a:t>‹#›</a:t>
            </a:fld>
            <a:endParaRPr lang="en-US"/>
          </a:p>
        </p:txBody>
      </p:sp>
    </p:spTree>
    <p:extLst>
      <p:ext uri="{BB962C8B-B14F-4D97-AF65-F5344CB8AC3E}">
        <p14:creationId xmlns:p14="http://schemas.microsoft.com/office/powerpoint/2010/main" val="32989005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511C27B-B71A-C14A-886F-5967B3BD3D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83FAFDF-B76B-6243-8C0A-6F0A279C55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E1FAD16-6931-2849-833D-4834458C93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528721-E890-2744-B13E-E803E0AC4C12}" type="datetimeFigureOut">
              <a:rPr lang="en-US" smtClean="0"/>
              <a:t>9/3/2025</a:t>
            </a:fld>
            <a:endParaRPr lang="en-US"/>
          </a:p>
        </p:txBody>
      </p:sp>
      <p:sp>
        <p:nvSpPr>
          <p:cNvPr id="5" name="Footer Placeholder 4">
            <a:extLst>
              <a:ext uri="{FF2B5EF4-FFF2-40B4-BE49-F238E27FC236}">
                <a16:creationId xmlns:a16="http://schemas.microsoft.com/office/drawing/2014/main" id="{79634B0A-E577-A247-88E8-05E8872BD47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EF242E9-A02F-2646-BD7B-98BD9ADCA7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68512-A086-234A-AD77-333AFEE4A595}" type="slidenum">
              <a:rPr lang="en-US" smtClean="0"/>
              <a:t>‹#›</a:t>
            </a:fld>
            <a:endParaRPr lang="en-US"/>
          </a:p>
        </p:txBody>
      </p:sp>
    </p:spTree>
    <p:extLst>
      <p:ext uri="{BB962C8B-B14F-4D97-AF65-F5344CB8AC3E}">
        <p14:creationId xmlns:p14="http://schemas.microsoft.com/office/powerpoint/2010/main" val="28851215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en.wikipedia.org/wiki/Daria_Morgendorffer" TargetMode="External"/><Relationship Id="rId3" Type="http://schemas.openxmlformats.org/officeDocument/2006/relationships/image" Target="../media/image2.sv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hyperlink" Target="https://simpsonswiki.com/wiki/Witch_(Treehouse_of_Horror_XVI)"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D88F9-041A-F14B-92A8-ED57525B7685}"/>
              </a:ext>
            </a:extLst>
          </p:cNvPr>
          <p:cNvSpPr>
            <a:spLocks noGrp="1"/>
          </p:cNvSpPr>
          <p:nvPr>
            <p:ph type="ctrTitle"/>
          </p:nvPr>
        </p:nvSpPr>
        <p:spPr>
          <a:xfrm>
            <a:off x="931164" y="1645919"/>
            <a:ext cx="10134600" cy="2950465"/>
          </a:xfrm>
        </p:spPr>
        <p:txBody>
          <a:bodyPr>
            <a:noAutofit/>
          </a:bodyPr>
          <a:lstStyle/>
          <a:p>
            <a:r>
              <a:rPr lang="en-US" sz="12400" dirty="0">
                <a:solidFill>
                  <a:schemeClr val="accent1"/>
                </a:solidFill>
                <a:latin typeface="Modern Love" pitchFamily="82" charset="0"/>
              </a:rPr>
              <a:t>W</a:t>
            </a:r>
            <a:r>
              <a:rPr lang="en-US" sz="12400" dirty="0">
                <a:solidFill>
                  <a:schemeClr val="accent2"/>
                </a:solidFill>
                <a:latin typeface="Modern Love" pitchFamily="82" charset="0"/>
              </a:rPr>
              <a:t>e</a:t>
            </a:r>
            <a:r>
              <a:rPr lang="en-US" sz="12400" dirty="0">
                <a:solidFill>
                  <a:schemeClr val="accent3"/>
                </a:solidFill>
                <a:latin typeface="Modern Love" pitchFamily="82" charset="0"/>
              </a:rPr>
              <a:t>l</a:t>
            </a:r>
            <a:r>
              <a:rPr lang="en-US" sz="12400" dirty="0">
                <a:solidFill>
                  <a:schemeClr val="accent4"/>
                </a:solidFill>
                <a:latin typeface="Modern Love" pitchFamily="82" charset="0"/>
              </a:rPr>
              <a:t>c</a:t>
            </a:r>
            <a:r>
              <a:rPr lang="en-US" sz="12400" dirty="0">
                <a:solidFill>
                  <a:schemeClr val="accent5"/>
                </a:solidFill>
                <a:latin typeface="Modern Love" pitchFamily="82" charset="0"/>
              </a:rPr>
              <a:t>o</a:t>
            </a:r>
            <a:r>
              <a:rPr lang="en-US" sz="12400" dirty="0">
                <a:solidFill>
                  <a:schemeClr val="accent6"/>
                </a:solidFill>
                <a:latin typeface="Modern Love" pitchFamily="82" charset="0"/>
              </a:rPr>
              <a:t>m</a:t>
            </a:r>
            <a:r>
              <a:rPr lang="en-US" sz="12400" dirty="0">
                <a:solidFill>
                  <a:srgbClr val="FFC000"/>
                </a:solidFill>
                <a:latin typeface="Modern Love" pitchFamily="82" charset="0"/>
              </a:rPr>
              <a:t>e</a:t>
            </a:r>
            <a:r>
              <a:rPr lang="en-US" sz="12400" dirty="0">
                <a:latin typeface="Modern Love" pitchFamily="82" charset="0"/>
              </a:rPr>
              <a:t> </a:t>
            </a:r>
            <a:r>
              <a:rPr lang="en-US" sz="12400" dirty="0">
                <a:solidFill>
                  <a:schemeClr val="accent1"/>
                </a:solidFill>
                <a:latin typeface="Modern Love" pitchFamily="82" charset="0"/>
              </a:rPr>
              <a:t>t</a:t>
            </a:r>
            <a:r>
              <a:rPr lang="en-US" sz="12400" dirty="0">
                <a:solidFill>
                  <a:schemeClr val="accent2"/>
                </a:solidFill>
                <a:latin typeface="Modern Love" pitchFamily="82" charset="0"/>
              </a:rPr>
              <a:t>o</a:t>
            </a:r>
            <a:r>
              <a:rPr lang="en-US" sz="12400" dirty="0">
                <a:latin typeface="Modern Love" pitchFamily="82" charset="0"/>
              </a:rPr>
              <a:t> </a:t>
            </a:r>
            <a:r>
              <a:rPr lang="en-US" sz="12400" dirty="0">
                <a:solidFill>
                  <a:schemeClr val="accent3"/>
                </a:solidFill>
                <a:latin typeface="Modern Love" pitchFamily="82" charset="0"/>
              </a:rPr>
              <a:t>y</a:t>
            </a:r>
            <a:r>
              <a:rPr lang="en-US" sz="12400" dirty="0">
                <a:solidFill>
                  <a:schemeClr val="accent4"/>
                </a:solidFill>
                <a:latin typeface="Modern Love" pitchFamily="82" charset="0"/>
              </a:rPr>
              <a:t>e</a:t>
            </a:r>
            <a:r>
              <a:rPr lang="en-US" sz="12400" dirty="0">
                <a:solidFill>
                  <a:schemeClr val="accent5"/>
                </a:solidFill>
                <a:latin typeface="Modern Love" pitchFamily="82" charset="0"/>
              </a:rPr>
              <a:t>a</a:t>
            </a:r>
            <a:r>
              <a:rPr lang="en-US" sz="12400" dirty="0">
                <a:solidFill>
                  <a:schemeClr val="accent6"/>
                </a:solidFill>
                <a:latin typeface="Modern Love" pitchFamily="82" charset="0"/>
              </a:rPr>
              <a:t>r</a:t>
            </a:r>
            <a:r>
              <a:rPr lang="en-US" sz="12400" dirty="0">
                <a:latin typeface="Modern Love" pitchFamily="82" charset="0"/>
              </a:rPr>
              <a:t> </a:t>
            </a:r>
            <a:r>
              <a:rPr lang="en-US" sz="12400" dirty="0">
                <a:solidFill>
                  <a:srgbClr val="FFC000"/>
                </a:solidFill>
                <a:latin typeface="Modern Love" pitchFamily="82" charset="0"/>
              </a:rPr>
              <a:t>s</a:t>
            </a:r>
            <a:r>
              <a:rPr lang="en-US" sz="12400" dirty="0">
                <a:solidFill>
                  <a:schemeClr val="accent1"/>
                </a:solidFill>
                <a:latin typeface="Modern Love" pitchFamily="82" charset="0"/>
              </a:rPr>
              <a:t>i</a:t>
            </a:r>
            <a:r>
              <a:rPr lang="en-US" sz="12400" dirty="0">
                <a:solidFill>
                  <a:schemeClr val="accent2"/>
                </a:solidFill>
                <a:latin typeface="Modern Love" pitchFamily="82" charset="0"/>
              </a:rPr>
              <a:t>x</a:t>
            </a:r>
          </a:p>
        </p:txBody>
      </p:sp>
      <p:sp>
        <p:nvSpPr>
          <p:cNvPr id="4" name="TextBox 3">
            <a:extLst>
              <a:ext uri="{FF2B5EF4-FFF2-40B4-BE49-F238E27FC236}">
                <a16:creationId xmlns:a16="http://schemas.microsoft.com/office/drawing/2014/main" id="{F237CE36-5A7C-6D48-BE1C-FDEC9DB14458}"/>
              </a:ext>
            </a:extLst>
          </p:cNvPr>
          <p:cNvSpPr txBox="1"/>
          <p:nvPr/>
        </p:nvSpPr>
        <p:spPr>
          <a:xfrm>
            <a:off x="2021102" y="5566166"/>
            <a:ext cx="6526082" cy="523220"/>
          </a:xfrm>
          <a:prstGeom prst="rect">
            <a:avLst/>
          </a:prstGeom>
          <a:noFill/>
        </p:spPr>
        <p:txBody>
          <a:bodyPr wrap="none" rtlCol="0">
            <a:spAutoFit/>
          </a:bodyPr>
          <a:lstStyle/>
          <a:p>
            <a:r>
              <a:rPr lang="en-US" sz="2800" dirty="0">
                <a:solidFill>
                  <a:schemeClr val="accent4"/>
                </a:solidFill>
              </a:rPr>
              <a:t>With </a:t>
            </a:r>
            <a:r>
              <a:rPr lang="en-US" sz="2800" dirty="0" err="1">
                <a:solidFill>
                  <a:schemeClr val="accent4"/>
                </a:solidFill>
              </a:rPr>
              <a:t>Mrs</a:t>
            </a:r>
            <a:r>
              <a:rPr lang="en-US" sz="2800" dirty="0">
                <a:solidFill>
                  <a:schemeClr val="accent4"/>
                </a:solidFill>
              </a:rPr>
              <a:t> Flynn, </a:t>
            </a:r>
            <a:r>
              <a:rPr lang="en-US" sz="2800" dirty="0" err="1">
                <a:solidFill>
                  <a:schemeClr val="accent4"/>
                </a:solidFill>
              </a:rPr>
              <a:t>Mrs</a:t>
            </a:r>
            <a:r>
              <a:rPr lang="en-US" sz="2800" dirty="0">
                <a:solidFill>
                  <a:schemeClr val="accent4"/>
                </a:solidFill>
              </a:rPr>
              <a:t> Warrington &amp; </a:t>
            </a:r>
            <a:r>
              <a:rPr lang="en-US" sz="2800" dirty="0" err="1">
                <a:solidFill>
                  <a:schemeClr val="accent4"/>
                </a:solidFill>
              </a:rPr>
              <a:t>Ms</a:t>
            </a:r>
            <a:r>
              <a:rPr lang="en-US" sz="2800" dirty="0">
                <a:solidFill>
                  <a:schemeClr val="accent4"/>
                </a:solidFill>
              </a:rPr>
              <a:t> Field</a:t>
            </a:r>
          </a:p>
        </p:txBody>
      </p:sp>
    </p:spTree>
    <p:extLst>
      <p:ext uri="{BB962C8B-B14F-4D97-AF65-F5344CB8AC3E}">
        <p14:creationId xmlns:p14="http://schemas.microsoft.com/office/powerpoint/2010/main" val="459025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37BD2-D7AE-BD4B-8ECB-181560A43C4F}"/>
              </a:ext>
            </a:extLst>
          </p:cNvPr>
          <p:cNvSpPr>
            <a:spLocks noGrp="1"/>
          </p:cNvSpPr>
          <p:nvPr>
            <p:ph type="title"/>
          </p:nvPr>
        </p:nvSpPr>
        <p:spPr>
          <a:xfrm>
            <a:off x="1939815" y="63339"/>
            <a:ext cx="7324258" cy="1629478"/>
          </a:xfrm>
        </p:spPr>
        <p:txBody>
          <a:bodyPr>
            <a:noAutofit/>
          </a:bodyPr>
          <a:lstStyle/>
          <a:p>
            <a:pPr algn="ctr"/>
            <a:r>
              <a:rPr lang="en-US" sz="10300" dirty="0">
                <a:solidFill>
                  <a:schemeClr val="accent4"/>
                </a:solidFill>
                <a:latin typeface="Modern Love" pitchFamily="82" charset="0"/>
              </a:rPr>
              <a:t>Teachers</a:t>
            </a:r>
            <a:endParaRPr lang="en-US" sz="14900" dirty="0">
              <a:solidFill>
                <a:schemeClr val="accent4"/>
              </a:solidFill>
              <a:latin typeface="Modern Love" pitchFamily="82" charset="0"/>
            </a:endParaRPr>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descr="Books">
            <a:extLst>
              <a:ext uri="{FF2B5EF4-FFF2-40B4-BE49-F238E27FC236}">
                <a16:creationId xmlns:a16="http://schemas.microsoft.com/office/drawing/2014/main" id="{383745DB-EE29-49AA-AA60-A62B3225A293}"/>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413987" y="2857501"/>
            <a:ext cx="1142998" cy="1142998"/>
          </a:xfrm>
          <a:prstGeom prst="rect">
            <a:avLst/>
          </a:prstGeom>
        </p:spPr>
      </p:pic>
      <p:sp>
        <p:nvSpPr>
          <p:cNvPr id="11" name="Content Placeholder 2">
            <a:extLst>
              <a:ext uri="{FF2B5EF4-FFF2-40B4-BE49-F238E27FC236}">
                <a16:creationId xmlns:a16="http://schemas.microsoft.com/office/drawing/2014/main" id="{964AA669-22A6-CE48-82B8-AE3FB41D198C}"/>
              </a:ext>
            </a:extLst>
          </p:cNvPr>
          <p:cNvSpPr txBox="1">
            <a:spLocks/>
          </p:cNvSpPr>
          <p:nvPr/>
        </p:nvSpPr>
        <p:spPr>
          <a:xfrm>
            <a:off x="513324" y="1778853"/>
            <a:ext cx="7178536" cy="1136763"/>
          </a:xfrm>
          <a:custGeom>
            <a:avLst/>
            <a:gdLst>
              <a:gd name="connsiteX0" fmla="*/ 0 w 7178536"/>
              <a:gd name="connsiteY0" fmla="*/ 0 h 1136763"/>
              <a:gd name="connsiteX1" fmla="*/ 598211 w 7178536"/>
              <a:gd name="connsiteY1" fmla="*/ 0 h 1136763"/>
              <a:gd name="connsiteX2" fmla="*/ 1052852 w 7178536"/>
              <a:gd name="connsiteY2" fmla="*/ 0 h 1136763"/>
              <a:gd name="connsiteX3" fmla="*/ 1794634 w 7178536"/>
              <a:gd name="connsiteY3" fmla="*/ 0 h 1136763"/>
              <a:gd name="connsiteX4" fmla="*/ 2321060 w 7178536"/>
              <a:gd name="connsiteY4" fmla="*/ 0 h 1136763"/>
              <a:gd name="connsiteX5" fmla="*/ 2847486 w 7178536"/>
              <a:gd name="connsiteY5" fmla="*/ 0 h 1136763"/>
              <a:gd name="connsiteX6" fmla="*/ 3517483 w 7178536"/>
              <a:gd name="connsiteY6" fmla="*/ 0 h 1136763"/>
              <a:gd name="connsiteX7" fmla="*/ 4187479 w 7178536"/>
              <a:gd name="connsiteY7" fmla="*/ 0 h 1136763"/>
              <a:gd name="connsiteX8" fmla="*/ 4642120 w 7178536"/>
              <a:gd name="connsiteY8" fmla="*/ 0 h 1136763"/>
              <a:gd name="connsiteX9" fmla="*/ 5383902 w 7178536"/>
              <a:gd name="connsiteY9" fmla="*/ 0 h 1136763"/>
              <a:gd name="connsiteX10" fmla="*/ 6125684 w 7178536"/>
              <a:gd name="connsiteY10" fmla="*/ 0 h 1136763"/>
              <a:gd name="connsiteX11" fmla="*/ 7178536 w 7178536"/>
              <a:gd name="connsiteY11" fmla="*/ 0 h 1136763"/>
              <a:gd name="connsiteX12" fmla="*/ 7178536 w 7178536"/>
              <a:gd name="connsiteY12" fmla="*/ 579749 h 1136763"/>
              <a:gd name="connsiteX13" fmla="*/ 7178536 w 7178536"/>
              <a:gd name="connsiteY13" fmla="*/ 1136763 h 1136763"/>
              <a:gd name="connsiteX14" fmla="*/ 6436754 w 7178536"/>
              <a:gd name="connsiteY14" fmla="*/ 1136763 h 1136763"/>
              <a:gd name="connsiteX15" fmla="*/ 5982113 w 7178536"/>
              <a:gd name="connsiteY15" fmla="*/ 1136763 h 1136763"/>
              <a:gd name="connsiteX16" fmla="*/ 5383902 w 7178536"/>
              <a:gd name="connsiteY16" fmla="*/ 1136763 h 1136763"/>
              <a:gd name="connsiteX17" fmla="*/ 5001047 w 7178536"/>
              <a:gd name="connsiteY17" fmla="*/ 1136763 h 1136763"/>
              <a:gd name="connsiteX18" fmla="*/ 4474621 w 7178536"/>
              <a:gd name="connsiteY18" fmla="*/ 1136763 h 1136763"/>
              <a:gd name="connsiteX19" fmla="*/ 4019980 w 7178536"/>
              <a:gd name="connsiteY19" fmla="*/ 1136763 h 1136763"/>
              <a:gd name="connsiteX20" fmla="*/ 3637125 w 7178536"/>
              <a:gd name="connsiteY20" fmla="*/ 1136763 h 1136763"/>
              <a:gd name="connsiteX21" fmla="*/ 2967128 w 7178536"/>
              <a:gd name="connsiteY21" fmla="*/ 1136763 h 1136763"/>
              <a:gd name="connsiteX22" fmla="*/ 2297132 w 7178536"/>
              <a:gd name="connsiteY22" fmla="*/ 1136763 h 1136763"/>
              <a:gd name="connsiteX23" fmla="*/ 1770706 w 7178536"/>
              <a:gd name="connsiteY23" fmla="*/ 1136763 h 1136763"/>
              <a:gd name="connsiteX24" fmla="*/ 1244280 w 7178536"/>
              <a:gd name="connsiteY24" fmla="*/ 1136763 h 1136763"/>
              <a:gd name="connsiteX25" fmla="*/ 646068 w 7178536"/>
              <a:gd name="connsiteY25" fmla="*/ 1136763 h 1136763"/>
              <a:gd name="connsiteX26" fmla="*/ 0 w 7178536"/>
              <a:gd name="connsiteY26" fmla="*/ 1136763 h 1136763"/>
              <a:gd name="connsiteX27" fmla="*/ 0 w 7178536"/>
              <a:gd name="connsiteY27" fmla="*/ 591117 h 1136763"/>
              <a:gd name="connsiteX28" fmla="*/ 0 w 7178536"/>
              <a:gd name="connsiteY28" fmla="*/ 0 h 1136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178536" h="1136763" extrusionOk="0">
                <a:moveTo>
                  <a:pt x="0" y="0"/>
                </a:moveTo>
                <a:cubicBezTo>
                  <a:pt x="194813" y="-21479"/>
                  <a:pt x="428270" y="34701"/>
                  <a:pt x="598211" y="0"/>
                </a:cubicBezTo>
                <a:cubicBezTo>
                  <a:pt x="768152" y="-34701"/>
                  <a:pt x="959100" y="28381"/>
                  <a:pt x="1052852" y="0"/>
                </a:cubicBezTo>
                <a:cubicBezTo>
                  <a:pt x="1146604" y="-28381"/>
                  <a:pt x="1542750" y="1493"/>
                  <a:pt x="1794634" y="0"/>
                </a:cubicBezTo>
                <a:cubicBezTo>
                  <a:pt x="2046518" y="-1493"/>
                  <a:pt x="2065078" y="36254"/>
                  <a:pt x="2321060" y="0"/>
                </a:cubicBezTo>
                <a:cubicBezTo>
                  <a:pt x="2577042" y="-36254"/>
                  <a:pt x="2706148" y="45566"/>
                  <a:pt x="2847486" y="0"/>
                </a:cubicBezTo>
                <a:cubicBezTo>
                  <a:pt x="2988824" y="-45566"/>
                  <a:pt x="3240973" y="40465"/>
                  <a:pt x="3517483" y="0"/>
                </a:cubicBezTo>
                <a:cubicBezTo>
                  <a:pt x="3793993" y="-40465"/>
                  <a:pt x="3960839" y="77500"/>
                  <a:pt x="4187479" y="0"/>
                </a:cubicBezTo>
                <a:cubicBezTo>
                  <a:pt x="4414119" y="-77500"/>
                  <a:pt x="4449860" y="54431"/>
                  <a:pt x="4642120" y="0"/>
                </a:cubicBezTo>
                <a:cubicBezTo>
                  <a:pt x="4834380" y="-54431"/>
                  <a:pt x="5126705" y="78633"/>
                  <a:pt x="5383902" y="0"/>
                </a:cubicBezTo>
                <a:cubicBezTo>
                  <a:pt x="5641099" y="-78633"/>
                  <a:pt x="5954273" y="48558"/>
                  <a:pt x="6125684" y="0"/>
                </a:cubicBezTo>
                <a:cubicBezTo>
                  <a:pt x="6297095" y="-48558"/>
                  <a:pt x="6750264" y="39544"/>
                  <a:pt x="7178536" y="0"/>
                </a:cubicBezTo>
                <a:cubicBezTo>
                  <a:pt x="7198529" y="176209"/>
                  <a:pt x="7119313" y="416076"/>
                  <a:pt x="7178536" y="579749"/>
                </a:cubicBezTo>
                <a:cubicBezTo>
                  <a:pt x="7237759" y="743422"/>
                  <a:pt x="7154310" y="992785"/>
                  <a:pt x="7178536" y="1136763"/>
                </a:cubicBezTo>
                <a:cubicBezTo>
                  <a:pt x="6984186" y="1181144"/>
                  <a:pt x="6650243" y="1092461"/>
                  <a:pt x="6436754" y="1136763"/>
                </a:cubicBezTo>
                <a:cubicBezTo>
                  <a:pt x="6223265" y="1181065"/>
                  <a:pt x="6197149" y="1089316"/>
                  <a:pt x="5982113" y="1136763"/>
                </a:cubicBezTo>
                <a:cubicBezTo>
                  <a:pt x="5767077" y="1184210"/>
                  <a:pt x="5539209" y="1099168"/>
                  <a:pt x="5383902" y="1136763"/>
                </a:cubicBezTo>
                <a:cubicBezTo>
                  <a:pt x="5228595" y="1174358"/>
                  <a:pt x="5183088" y="1118651"/>
                  <a:pt x="5001047" y="1136763"/>
                </a:cubicBezTo>
                <a:cubicBezTo>
                  <a:pt x="4819007" y="1154875"/>
                  <a:pt x="4619067" y="1104599"/>
                  <a:pt x="4474621" y="1136763"/>
                </a:cubicBezTo>
                <a:cubicBezTo>
                  <a:pt x="4330175" y="1168927"/>
                  <a:pt x="4221266" y="1113791"/>
                  <a:pt x="4019980" y="1136763"/>
                </a:cubicBezTo>
                <a:cubicBezTo>
                  <a:pt x="3818694" y="1159735"/>
                  <a:pt x="3812273" y="1130023"/>
                  <a:pt x="3637125" y="1136763"/>
                </a:cubicBezTo>
                <a:cubicBezTo>
                  <a:pt x="3461977" y="1143503"/>
                  <a:pt x="3293164" y="1098804"/>
                  <a:pt x="2967128" y="1136763"/>
                </a:cubicBezTo>
                <a:cubicBezTo>
                  <a:pt x="2641092" y="1174722"/>
                  <a:pt x="2569222" y="1104874"/>
                  <a:pt x="2297132" y="1136763"/>
                </a:cubicBezTo>
                <a:cubicBezTo>
                  <a:pt x="2025042" y="1168652"/>
                  <a:pt x="1917952" y="1127341"/>
                  <a:pt x="1770706" y="1136763"/>
                </a:cubicBezTo>
                <a:cubicBezTo>
                  <a:pt x="1623460" y="1146185"/>
                  <a:pt x="1425304" y="1090253"/>
                  <a:pt x="1244280" y="1136763"/>
                </a:cubicBezTo>
                <a:cubicBezTo>
                  <a:pt x="1063256" y="1183273"/>
                  <a:pt x="890989" y="1113777"/>
                  <a:pt x="646068" y="1136763"/>
                </a:cubicBezTo>
                <a:cubicBezTo>
                  <a:pt x="401147" y="1159749"/>
                  <a:pt x="271506" y="1101830"/>
                  <a:pt x="0" y="1136763"/>
                </a:cubicBezTo>
                <a:cubicBezTo>
                  <a:pt x="-51595" y="1026231"/>
                  <a:pt x="20198" y="825573"/>
                  <a:pt x="0" y="591117"/>
                </a:cubicBezTo>
                <a:cubicBezTo>
                  <a:pt x="-20198" y="356661"/>
                  <a:pt x="14995" y="234020"/>
                  <a:pt x="0" y="0"/>
                </a:cubicBezTo>
                <a:close/>
              </a:path>
            </a:pathLst>
          </a:custGeom>
          <a:noFill/>
          <a:ln w="57150">
            <a:solidFill>
              <a:schemeClr val="accent5"/>
            </a:solidFill>
            <a:extLst>
              <a:ext uri="{C807C97D-BFC1-408E-A445-0C87EB9F89A2}">
                <ask:lineSketchStyleProps xmlns="" xmlns:ask="http://schemas.microsoft.com/office/drawing/2018/sketchyshapes" sd="600740096">
                  <a:prstGeom prst="rect">
                    <a:avLst/>
                  </a:prstGeom>
                  <ask:type>
                    <ask:lineSketchScribble/>
                  </ask:type>
                </ask:lineSketchStyleProps>
              </a:ext>
            </a:extLst>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err="1"/>
              <a:t>Mrs</a:t>
            </a:r>
            <a:r>
              <a:rPr lang="en-US" sz="3200" dirty="0"/>
              <a:t> Flynn – Monday - Friday </a:t>
            </a:r>
          </a:p>
        </p:txBody>
      </p:sp>
      <p:pic>
        <p:nvPicPr>
          <p:cNvPr id="5" name="Picture 4">
            <a:extLst>
              <a:ext uri="{FF2B5EF4-FFF2-40B4-BE49-F238E27FC236}">
                <a16:creationId xmlns:a16="http://schemas.microsoft.com/office/drawing/2014/main" id="{BBBD2AA3-84FF-42A5-A2B3-03BA8034B641}"/>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flipH="1">
            <a:off x="6771462" y="1252801"/>
            <a:ext cx="1021445" cy="1731350"/>
          </a:xfrm>
          <a:prstGeom prst="rect">
            <a:avLst/>
          </a:prstGeom>
        </p:spPr>
      </p:pic>
      <p:sp>
        <p:nvSpPr>
          <p:cNvPr id="13" name="Content Placeholder 2">
            <a:extLst>
              <a:ext uri="{FF2B5EF4-FFF2-40B4-BE49-F238E27FC236}">
                <a16:creationId xmlns:a16="http://schemas.microsoft.com/office/drawing/2014/main" id="{F476FCBE-188E-41FD-992F-DB73CC1B362F}"/>
              </a:ext>
            </a:extLst>
          </p:cNvPr>
          <p:cNvSpPr txBox="1">
            <a:spLocks/>
          </p:cNvSpPr>
          <p:nvPr/>
        </p:nvSpPr>
        <p:spPr>
          <a:xfrm>
            <a:off x="514601" y="3391149"/>
            <a:ext cx="7091338" cy="1193428"/>
          </a:xfrm>
          <a:custGeom>
            <a:avLst/>
            <a:gdLst>
              <a:gd name="connsiteX0" fmla="*/ 0 w 7091338"/>
              <a:gd name="connsiteY0" fmla="*/ 0 h 1193428"/>
              <a:gd name="connsiteX1" fmla="*/ 590945 w 7091338"/>
              <a:gd name="connsiteY1" fmla="*/ 0 h 1193428"/>
              <a:gd name="connsiteX2" fmla="*/ 1040063 w 7091338"/>
              <a:gd name="connsiteY2" fmla="*/ 0 h 1193428"/>
              <a:gd name="connsiteX3" fmla="*/ 1772835 w 7091338"/>
              <a:gd name="connsiteY3" fmla="*/ 0 h 1193428"/>
              <a:gd name="connsiteX4" fmla="*/ 2292866 w 7091338"/>
              <a:gd name="connsiteY4" fmla="*/ 0 h 1193428"/>
              <a:gd name="connsiteX5" fmla="*/ 2812897 w 7091338"/>
              <a:gd name="connsiteY5" fmla="*/ 0 h 1193428"/>
              <a:gd name="connsiteX6" fmla="*/ 3474756 w 7091338"/>
              <a:gd name="connsiteY6" fmla="*/ 0 h 1193428"/>
              <a:gd name="connsiteX7" fmla="*/ 4136614 w 7091338"/>
              <a:gd name="connsiteY7" fmla="*/ 0 h 1193428"/>
              <a:gd name="connsiteX8" fmla="*/ 4585732 w 7091338"/>
              <a:gd name="connsiteY8" fmla="*/ 0 h 1193428"/>
              <a:gd name="connsiteX9" fmla="*/ 5318504 w 7091338"/>
              <a:gd name="connsiteY9" fmla="*/ 0 h 1193428"/>
              <a:gd name="connsiteX10" fmla="*/ 6051275 w 7091338"/>
              <a:gd name="connsiteY10" fmla="*/ 0 h 1193428"/>
              <a:gd name="connsiteX11" fmla="*/ 7091338 w 7091338"/>
              <a:gd name="connsiteY11" fmla="*/ 0 h 1193428"/>
              <a:gd name="connsiteX12" fmla="*/ 7091338 w 7091338"/>
              <a:gd name="connsiteY12" fmla="*/ 608648 h 1193428"/>
              <a:gd name="connsiteX13" fmla="*/ 7091338 w 7091338"/>
              <a:gd name="connsiteY13" fmla="*/ 1193428 h 1193428"/>
              <a:gd name="connsiteX14" fmla="*/ 6358566 w 7091338"/>
              <a:gd name="connsiteY14" fmla="*/ 1193428 h 1193428"/>
              <a:gd name="connsiteX15" fmla="*/ 5909448 w 7091338"/>
              <a:gd name="connsiteY15" fmla="*/ 1193428 h 1193428"/>
              <a:gd name="connsiteX16" fmla="*/ 5318504 w 7091338"/>
              <a:gd name="connsiteY16" fmla="*/ 1193428 h 1193428"/>
              <a:gd name="connsiteX17" fmla="*/ 4940299 w 7091338"/>
              <a:gd name="connsiteY17" fmla="*/ 1193428 h 1193428"/>
              <a:gd name="connsiteX18" fmla="*/ 4420267 w 7091338"/>
              <a:gd name="connsiteY18" fmla="*/ 1193428 h 1193428"/>
              <a:gd name="connsiteX19" fmla="*/ 3971149 w 7091338"/>
              <a:gd name="connsiteY19" fmla="*/ 1193428 h 1193428"/>
              <a:gd name="connsiteX20" fmla="*/ 3592945 w 7091338"/>
              <a:gd name="connsiteY20" fmla="*/ 1193428 h 1193428"/>
              <a:gd name="connsiteX21" fmla="*/ 2931086 w 7091338"/>
              <a:gd name="connsiteY21" fmla="*/ 1193428 h 1193428"/>
              <a:gd name="connsiteX22" fmla="*/ 2269228 w 7091338"/>
              <a:gd name="connsiteY22" fmla="*/ 1193428 h 1193428"/>
              <a:gd name="connsiteX23" fmla="*/ 1749197 w 7091338"/>
              <a:gd name="connsiteY23" fmla="*/ 1193428 h 1193428"/>
              <a:gd name="connsiteX24" fmla="*/ 1229165 w 7091338"/>
              <a:gd name="connsiteY24" fmla="*/ 1193428 h 1193428"/>
              <a:gd name="connsiteX25" fmla="*/ 638220 w 7091338"/>
              <a:gd name="connsiteY25" fmla="*/ 1193428 h 1193428"/>
              <a:gd name="connsiteX26" fmla="*/ 0 w 7091338"/>
              <a:gd name="connsiteY26" fmla="*/ 1193428 h 1193428"/>
              <a:gd name="connsiteX27" fmla="*/ 0 w 7091338"/>
              <a:gd name="connsiteY27" fmla="*/ 620583 h 1193428"/>
              <a:gd name="connsiteX28" fmla="*/ 0 w 7091338"/>
              <a:gd name="connsiteY28" fmla="*/ 0 h 1193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091338" h="1193428" extrusionOk="0">
                <a:moveTo>
                  <a:pt x="0" y="0"/>
                </a:moveTo>
                <a:cubicBezTo>
                  <a:pt x="272748" y="-62750"/>
                  <a:pt x="418156" y="18384"/>
                  <a:pt x="590945" y="0"/>
                </a:cubicBezTo>
                <a:cubicBezTo>
                  <a:pt x="763734" y="-18384"/>
                  <a:pt x="878042" y="4202"/>
                  <a:pt x="1040063" y="0"/>
                </a:cubicBezTo>
                <a:cubicBezTo>
                  <a:pt x="1202084" y="-4202"/>
                  <a:pt x="1494866" y="48795"/>
                  <a:pt x="1772835" y="0"/>
                </a:cubicBezTo>
                <a:cubicBezTo>
                  <a:pt x="2050804" y="-48795"/>
                  <a:pt x="2149891" y="57728"/>
                  <a:pt x="2292866" y="0"/>
                </a:cubicBezTo>
                <a:cubicBezTo>
                  <a:pt x="2435841" y="-57728"/>
                  <a:pt x="2625277" y="48247"/>
                  <a:pt x="2812897" y="0"/>
                </a:cubicBezTo>
                <a:cubicBezTo>
                  <a:pt x="3000517" y="-48247"/>
                  <a:pt x="3213957" y="29938"/>
                  <a:pt x="3474756" y="0"/>
                </a:cubicBezTo>
                <a:cubicBezTo>
                  <a:pt x="3735555" y="-29938"/>
                  <a:pt x="3923941" y="63643"/>
                  <a:pt x="4136614" y="0"/>
                </a:cubicBezTo>
                <a:cubicBezTo>
                  <a:pt x="4349287" y="-63643"/>
                  <a:pt x="4391683" y="5831"/>
                  <a:pt x="4585732" y="0"/>
                </a:cubicBezTo>
                <a:cubicBezTo>
                  <a:pt x="4779781" y="-5831"/>
                  <a:pt x="5114877" y="67549"/>
                  <a:pt x="5318504" y="0"/>
                </a:cubicBezTo>
                <a:cubicBezTo>
                  <a:pt x="5522131" y="-67549"/>
                  <a:pt x="5763058" y="45507"/>
                  <a:pt x="6051275" y="0"/>
                </a:cubicBezTo>
                <a:cubicBezTo>
                  <a:pt x="6339492" y="-45507"/>
                  <a:pt x="6755675" y="117659"/>
                  <a:pt x="7091338" y="0"/>
                </a:cubicBezTo>
                <a:cubicBezTo>
                  <a:pt x="7159183" y="213211"/>
                  <a:pt x="7082869" y="349749"/>
                  <a:pt x="7091338" y="608648"/>
                </a:cubicBezTo>
                <a:cubicBezTo>
                  <a:pt x="7099807" y="867547"/>
                  <a:pt x="7022455" y="990803"/>
                  <a:pt x="7091338" y="1193428"/>
                </a:cubicBezTo>
                <a:cubicBezTo>
                  <a:pt x="6784273" y="1277101"/>
                  <a:pt x="6704035" y="1138619"/>
                  <a:pt x="6358566" y="1193428"/>
                </a:cubicBezTo>
                <a:cubicBezTo>
                  <a:pt x="6013097" y="1248237"/>
                  <a:pt x="6121675" y="1158494"/>
                  <a:pt x="5909448" y="1193428"/>
                </a:cubicBezTo>
                <a:cubicBezTo>
                  <a:pt x="5697221" y="1228362"/>
                  <a:pt x="5442807" y="1187744"/>
                  <a:pt x="5318504" y="1193428"/>
                </a:cubicBezTo>
                <a:cubicBezTo>
                  <a:pt x="5194201" y="1199112"/>
                  <a:pt x="5070027" y="1186258"/>
                  <a:pt x="4940299" y="1193428"/>
                </a:cubicBezTo>
                <a:cubicBezTo>
                  <a:pt x="4810571" y="1200598"/>
                  <a:pt x="4544691" y="1160846"/>
                  <a:pt x="4420267" y="1193428"/>
                </a:cubicBezTo>
                <a:cubicBezTo>
                  <a:pt x="4295843" y="1226010"/>
                  <a:pt x="4181583" y="1165805"/>
                  <a:pt x="3971149" y="1193428"/>
                </a:cubicBezTo>
                <a:cubicBezTo>
                  <a:pt x="3760715" y="1221051"/>
                  <a:pt x="3713962" y="1181757"/>
                  <a:pt x="3592945" y="1193428"/>
                </a:cubicBezTo>
                <a:cubicBezTo>
                  <a:pt x="3471928" y="1205099"/>
                  <a:pt x="3173617" y="1151283"/>
                  <a:pt x="2931086" y="1193428"/>
                </a:cubicBezTo>
                <a:cubicBezTo>
                  <a:pt x="2688555" y="1235573"/>
                  <a:pt x="2559367" y="1149809"/>
                  <a:pt x="2269228" y="1193428"/>
                </a:cubicBezTo>
                <a:cubicBezTo>
                  <a:pt x="1979089" y="1237047"/>
                  <a:pt x="1902347" y="1134164"/>
                  <a:pt x="1749197" y="1193428"/>
                </a:cubicBezTo>
                <a:cubicBezTo>
                  <a:pt x="1596047" y="1252692"/>
                  <a:pt x="1351686" y="1174697"/>
                  <a:pt x="1229165" y="1193428"/>
                </a:cubicBezTo>
                <a:cubicBezTo>
                  <a:pt x="1106644" y="1212159"/>
                  <a:pt x="791420" y="1155605"/>
                  <a:pt x="638220" y="1193428"/>
                </a:cubicBezTo>
                <a:cubicBezTo>
                  <a:pt x="485021" y="1231251"/>
                  <a:pt x="183401" y="1184906"/>
                  <a:pt x="0" y="1193428"/>
                </a:cubicBezTo>
                <a:cubicBezTo>
                  <a:pt x="-44675" y="941452"/>
                  <a:pt x="2649" y="835646"/>
                  <a:pt x="0" y="620583"/>
                </a:cubicBezTo>
                <a:cubicBezTo>
                  <a:pt x="-2649" y="405521"/>
                  <a:pt x="1700" y="224294"/>
                  <a:pt x="0" y="0"/>
                </a:cubicBezTo>
                <a:close/>
              </a:path>
            </a:pathLst>
          </a:custGeom>
          <a:noFill/>
          <a:ln w="57150">
            <a:solidFill>
              <a:schemeClr val="accent5"/>
            </a:solidFill>
            <a:extLst>
              <a:ext uri="{C807C97D-BFC1-408E-A445-0C87EB9F89A2}">
                <ask:lineSketchStyleProps xmlns="" xmlns:ask="http://schemas.microsoft.com/office/drawing/2018/sketchyshapes" sd="600740096">
                  <a:prstGeom prst="rect">
                    <a:avLst/>
                  </a:prstGeom>
                  <ask:type>
                    <ask:lineSketchScribble/>
                  </ask:type>
                </ask:lineSketchStyleProps>
              </a:ext>
            </a:extLst>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err="1"/>
              <a:t>Mrs</a:t>
            </a:r>
            <a:r>
              <a:rPr lang="en-US" sz="3200" dirty="0"/>
              <a:t> Warrington - Monday to Thursday</a:t>
            </a:r>
          </a:p>
        </p:txBody>
      </p:sp>
      <p:pic>
        <p:nvPicPr>
          <p:cNvPr id="1026" name="Picture 2" descr="114,124 Teacher cartoon Images, Stock Photos &amp; Vectors | Shutterstock">
            <a:extLst>
              <a:ext uri="{FF2B5EF4-FFF2-40B4-BE49-F238E27FC236}">
                <a16:creationId xmlns:a16="http://schemas.microsoft.com/office/drawing/2014/main" id="{230FE7AA-50EA-48DB-A9DD-89F3FDD58FDD}"/>
              </a:ext>
            </a:extLst>
          </p:cNvPr>
          <p:cNvPicPr>
            <a:picLocks noChangeAspect="1" noChangeArrowheads="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b="8412"/>
          <a:stretch/>
        </p:blipFill>
        <p:spPr bwMode="auto">
          <a:xfrm flipH="1">
            <a:off x="6830987" y="3298119"/>
            <a:ext cx="912125" cy="1193428"/>
          </a:xfrm>
          <a:prstGeom prst="rect">
            <a:avLst/>
          </a:prstGeom>
          <a:noFill/>
          <a:extLst>
            <a:ext uri="{909E8E84-426E-40DD-AFC4-6F175D3DCCD1}">
              <a14:hiddenFill xmlns:a14="http://schemas.microsoft.com/office/drawing/2010/main">
                <a:solidFill>
                  <a:srgbClr val="FFFFFF"/>
                </a:solidFill>
              </a14:hiddenFill>
            </a:ext>
          </a:extLst>
        </p:spPr>
      </p:pic>
      <p:sp>
        <p:nvSpPr>
          <p:cNvPr id="15" name="Content Placeholder 2">
            <a:extLst>
              <a:ext uri="{FF2B5EF4-FFF2-40B4-BE49-F238E27FC236}">
                <a16:creationId xmlns:a16="http://schemas.microsoft.com/office/drawing/2014/main" id="{DF4E52B0-8418-48CA-B194-9D994CCB6378}"/>
              </a:ext>
            </a:extLst>
          </p:cNvPr>
          <p:cNvSpPr txBox="1">
            <a:spLocks/>
          </p:cNvSpPr>
          <p:nvPr/>
        </p:nvSpPr>
        <p:spPr>
          <a:xfrm>
            <a:off x="463263" y="5182695"/>
            <a:ext cx="7178536" cy="1136763"/>
          </a:xfrm>
          <a:custGeom>
            <a:avLst/>
            <a:gdLst>
              <a:gd name="connsiteX0" fmla="*/ 0 w 7178536"/>
              <a:gd name="connsiteY0" fmla="*/ 0 h 1136763"/>
              <a:gd name="connsiteX1" fmla="*/ 598211 w 7178536"/>
              <a:gd name="connsiteY1" fmla="*/ 0 h 1136763"/>
              <a:gd name="connsiteX2" fmla="*/ 1052852 w 7178536"/>
              <a:gd name="connsiteY2" fmla="*/ 0 h 1136763"/>
              <a:gd name="connsiteX3" fmla="*/ 1794634 w 7178536"/>
              <a:gd name="connsiteY3" fmla="*/ 0 h 1136763"/>
              <a:gd name="connsiteX4" fmla="*/ 2321060 w 7178536"/>
              <a:gd name="connsiteY4" fmla="*/ 0 h 1136763"/>
              <a:gd name="connsiteX5" fmla="*/ 2847486 w 7178536"/>
              <a:gd name="connsiteY5" fmla="*/ 0 h 1136763"/>
              <a:gd name="connsiteX6" fmla="*/ 3517483 w 7178536"/>
              <a:gd name="connsiteY6" fmla="*/ 0 h 1136763"/>
              <a:gd name="connsiteX7" fmla="*/ 4187479 w 7178536"/>
              <a:gd name="connsiteY7" fmla="*/ 0 h 1136763"/>
              <a:gd name="connsiteX8" fmla="*/ 4642120 w 7178536"/>
              <a:gd name="connsiteY8" fmla="*/ 0 h 1136763"/>
              <a:gd name="connsiteX9" fmla="*/ 5383902 w 7178536"/>
              <a:gd name="connsiteY9" fmla="*/ 0 h 1136763"/>
              <a:gd name="connsiteX10" fmla="*/ 6125684 w 7178536"/>
              <a:gd name="connsiteY10" fmla="*/ 0 h 1136763"/>
              <a:gd name="connsiteX11" fmla="*/ 7178536 w 7178536"/>
              <a:gd name="connsiteY11" fmla="*/ 0 h 1136763"/>
              <a:gd name="connsiteX12" fmla="*/ 7178536 w 7178536"/>
              <a:gd name="connsiteY12" fmla="*/ 579749 h 1136763"/>
              <a:gd name="connsiteX13" fmla="*/ 7178536 w 7178536"/>
              <a:gd name="connsiteY13" fmla="*/ 1136763 h 1136763"/>
              <a:gd name="connsiteX14" fmla="*/ 6436754 w 7178536"/>
              <a:gd name="connsiteY14" fmla="*/ 1136763 h 1136763"/>
              <a:gd name="connsiteX15" fmla="*/ 5982113 w 7178536"/>
              <a:gd name="connsiteY15" fmla="*/ 1136763 h 1136763"/>
              <a:gd name="connsiteX16" fmla="*/ 5383902 w 7178536"/>
              <a:gd name="connsiteY16" fmla="*/ 1136763 h 1136763"/>
              <a:gd name="connsiteX17" fmla="*/ 5001047 w 7178536"/>
              <a:gd name="connsiteY17" fmla="*/ 1136763 h 1136763"/>
              <a:gd name="connsiteX18" fmla="*/ 4474621 w 7178536"/>
              <a:gd name="connsiteY18" fmla="*/ 1136763 h 1136763"/>
              <a:gd name="connsiteX19" fmla="*/ 4019980 w 7178536"/>
              <a:gd name="connsiteY19" fmla="*/ 1136763 h 1136763"/>
              <a:gd name="connsiteX20" fmla="*/ 3637125 w 7178536"/>
              <a:gd name="connsiteY20" fmla="*/ 1136763 h 1136763"/>
              <a:gd name="connsiteX21" fmla="*/ 2967128 w 7178536"/>
              <a:gd name="connsiteY21" fmla="*/ 1136763 h 1136763"/>
              <a:gd name="connsiteX22" fmla="*/ 2297132 w 7178536"/>
              <a:gd name="connsiteY22" fmla="*/ 1136763 h 1136763"/>
              <a:gd name="connsiteX23" fmla="*/ 1770706 w 7178536"/>
              <a:gd name="connsiteY23" fmla="*/ 1136763 h 1136763"/>
              <a:gd name="connsiteX24" fmla="*/ 1244280 w 7178536"/>
              <a:gd name="connsiteY24" fmla="*/ 1136763 h 1136763"/>
              <a:gd name="connsiteX25" fmla="*/ 646068 w 7178536"/>
              <a:gd name="connsiteY25" fmla="*/ 1136763 h 1136763"/>
              <a:gd name="connsiteX26" fmla="*/ 0 w 7178536"/>
              <a:gd name="connsiteY26" fmla="*/ 1136763 h 1136763"/>
              <a:gd name="connsiteX27" fmla="*/ 0 w 7178536"/>
              <a:gd name="connsiteY27" fmla="*/ 591117 h 1136763"/>
              <a:gd name="connsiteX28" fmla="*/ 0 w 7178536"/>
              <a:gd name="connsiteY28" fmla="*/ 0 h 1136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178536" h="1136763" extrusionOk="0">
                <a:moveTo>
                  <a:pt x="0" y="0"/>
                </a:moveTo>
                <a:cubicBezTo>
                  <a:pt x="194813" y="-21479"/>
                  <a:pt x="428270" y="34701"/>
                  <a:pt x="598211" y="0"/>
                </a:cubicBezTo>
                <a:cubicBezTo>
                  <a:pt x="768152" y="-34701"/>
                  <a:pt x="959100" y="28381"/>
                  <a:pt x="1052852" y="0"/>
                </a:cubicBezTo>
                <a:cubicBezTo>
                  <a:pt x="1146604" y="-28381"/>
                  <a:pt x="1542750" y="1493"/>
                  <a:pt x="1794634" y="0"/>
                </a:cubicBezTo>
                <a:cubicBezTo>
                  <a:pt x="2046518" y="-1493"/>
                  <a:pt x="2065078" y="36254"/>
                  <a:pt x="2321060" y="0"/>
                </a:cubicBezTo>
                <a:cubicBezTo>
                  <a:pt x="2577042" y="-36254"/>
                  <a:pt x="2706148" y="45566"/>
                  <a:pt x="2847486" y="0"/>
                </a:cubicBezTo>
                <a:cubicBezTo>
                  <a:pt x="2988824" y="-45566"/>
                  <a:pt x="3240973" y="40465"/>
                  <a:pt x="3517483" y="0"/>
                </a:cubicBezTo>
                <a:cubicBezTo>
                  <a:pt x="3793993" y="-40465"/>
                  <a:pt x="3960839" y="77500"/>
                  <a:pt x="4187479" y="0"/>
                </a:cubicBezTo>
                <a:cubicBezTo>
                  <a:pt x="4414119" y="-77500"/>
                  <a:pt x="4449860" y="54431"/>
                  <a:pt x="4642120" y="0"/>
                </a:cubicBezTo>
                <a:cubicBezTo>
                  <a:pt x="4834380" y="-54431"/>
                  <a:pt x="5126705" y="78633"/>
                  <a:pt x="5383902" y="0"/>
                </a:cubicBezTo>
                <a:cubicBezTo>
                  <a:pt x="5641099" y="-78633"/>
                  <a:pt x="5954273" y="48558"/>
                  <a:pt x="6125684" y="0"/>
                </a:cubicBezTo>
                <a:cubicBezTo>
                  <a:pt x="6297095" y="-48558"/>
                  <a:pt x="6750264" y="39544"/>
                  <a:pt x="7178536" y="0"/>
                </a:cubicBezTo>
                <a:cubicBezTo>
                  <a:pt x="7198529" y="176209"/>
                  <a:pt x="7119313" y="416076"/>
                  <a:pt x="7178536" y="579749"/>
                </a:cubicBezTo>
                <a:cubicBezTo>
                  <a:pt x="7237759" y="743422"/>
                  <a:pt x="7154310" y="992785"/>
                  <a:pt x="7178536" y="1136763"/>
                </a:cubicBezTo>
                <a:cubicBezTo>
                  <a:pt x="6984186" y="1181144"/>
                  <a:pt x="6650243" y="1092461"/>
                  <a:pt x="6436754" y="1136763"/>
                </a:cubicBezTo>
                <a:cubicBezTo>
                  <a:pt x="6223265" y="1181065"/>
                  <a:pt x="6197149" y="1089316"/>
                  <a:pt x="5982113" y="1136763"/>
                </a:cubicBezTo>
                <a:cubicBezTo>
                  <a:pt x="5767077" y="1184210"/>
                  <a:pt x="5539209" y="1099168"/>
                  <a:pt x="5383902" y="1136763"/>
                </a:cubicBezTo>
                <a:cubicBezTo>
                  <a:pt x="5228595" y="1174358"/>
                  <a:pt x="5183088" y="1118651"/>
                  <a:pt x="5001047" y="1136763"/>
                </a:cubicBezTo>
                <a:cubicBezTo>
                  <a:pt x="4819007" y="1154875"/>
                  <a:pt x="4619067" y="1104599"/>
                  <a:pt x="4474621" y="1136763"/>
                </a:cubicBezTo>
                <a:cubicBezTo>
                  <a:pt x="4330175" y="1168927"/>
                  <a:pt x="4221266" y="1113791"/>
                  <a:pt x="4019980" y="1136763"/>
                </a:cubicBezTo>
                <a:cubicBezTo>
                  <a:pt x="3818694" y="1159735"/>
                  <a:pt x="3812273" y="1130023"/>
                  <a:pt x="3637125" y="1136763"/>
                </a:cubicBezTo>
                <a:cubicBezTo>
                  <a:pt x="3461977" y="1143503"/>
                  <a:pt x="3293164" y="1098804"/>
                  <a:pt x="2967128" y="1136763"/>
                </a:cubicBezTo>
                <a:cubicBezTo>
                  <a:pt x="2641092" y="1174722"/>
                  <a:pt x="2569222" y="1104874"/>
                  <a:pt x="2297132" y="1136763"/>
                </a:cubicBezTo>
                <a:cubicBezTo>
                  <a:pt x="2025042" y="1168652"/>
                  <a:pt x="1917952" y="1127341"/>
                  <a:pt x="1770706" y="1136763"/>
                </a:cubicBezTo>
                <a:cubicBezTo>
                  <a:pt x="1623460" y="1146185"/>
                  <a:pt x="1425304" y="1090253"/>
                  <a:pt x="1244280" y="1136763"/>
                </a:cubicBezTo>
                <a:cubicBezTo>
                  <a:pt x="1063256" y="1183273"/>
                  <a:pt x="890989" y="1113777"/>
                  <a:pt x="646068" y="1136763"/>
                </a:cubicBezTo>
                <a:cubicBezTo>
                  <a:pt x="401147" y="1159749"/>
                  <a:pt x="271506" y="1101830"/>
                  <a:pt x="0" y="1136763"/>
                </a:cubicBezTo>
                <a:cubicBezTo>
                  <a:pt x="-51595" y="1026231"/>
                  <a:pt x="20198" y="825573"/>
                  <a:pt x="0" y="591117"/>
                </a:cubicBezTo>
                <a:cubicBezTo>
                  <a:pt x="-20198" y="356661"/>
                  <a:pt x="14995" y="234020"/>
                  <a:pt x="0" y="0"/>
                </a:cubicBezTo>
                <a:close/>
              </a:path>
            </a:pathLst>
          </a:custGeom>
          <a:noFill/>
          <a:ln w="57150">
            <a:solidFill>
              <a:schemeClr val="accent5"/>
            </a:solidFill>
            <a:extLst>
              <a:ext uri="{C807C97D-BFC1-408E-A445-0C87EB9F89A2}">
                <ask:lineSketchStyleProps xmlns="" xmlns:ask="http://schemas.microsoft.com/office/drawing/2018/sketchyshapes" sd="600740096">
                  <a:prstGeom prst="rect">
                    <a:avLst/>
                  </a:prstGeom>
                  <ask:type>
                    <ask:lineSketchScribble/>
                  </ask:type>
                </ask:lineSketchStyleProps>
              </a:ext>
            </a:extLst>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3200" dirty="0" err="1"/>
              <a:t>Ms</a:t>
            </a:r>
            <a:r>
              <a:rPr lang="en-US" sz="3200" dirty="0"/>
              <a:t> Field – Friday morning</a:t>
            </a:r>
          </a:p>
        </p:txBody>
      </p:sp>
      <p:pic>
        <p:nvPicPr>
          <p:cNvPr id="4" name="Picture 3">
            <a:extLst>
              <a:ext uri="{FF2B5EF4-FFF2-40B4-BE49-F238E27FC236}">
                <a16:creationId xmlns:a16="http://schemas.microsoft.com/office/drawing/2014/main" id="{608A312D-BF51-4FF4-BAE0-1D2FA3C2DBF1}"/>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7021996" y="5031432"/>
            <a:ext cx="1129580" cy="1403225"/>
          </a:xfrm>
          <a:prstGeom prst="rect">
            <a:avLst/>
          </a:prstGeom>
        </p:spPr>
      </p:pic>
    </p:spTree>
    <p:extLst>
      <p:ext uri="{BB962C8B-B14F-4D97-AF65-F5344CB8AC3E}">
        <p14:creationId xmlns:p14="http://schemas.microsoft.com/office/powerpoint/2010/main" val="4123193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a:solidFill>
                  <a:schemeClr val="accent4"/>
                </a:solidFill>
                <a:latin typeface="Modern Love" pitchFamily="82" charset="0"/>
                <a:ea typeface="Hobo Std" charset="0"/>
                <a:cs typeface="Hobo Std" charset="0"/>
              </a:rPr>
              <a:t>This year</a:t>
            </a:r>
            <a:r>
              <a:rPr lang="mr-IN" sz="6000" dirty="0">
                <a:solidFill>
                  <a:schemeClr val="accent4"/>
                </a:solidFill>
                <a:latin typeface="Modern Love" pitchFamily="82" charset="0"/>
                <a:ea typeface="Hobo Std" charset="0"/>
                <a:cs typeface="Hobo Std" charset="0"/>
              </a:rPr>
              <a:t>…</a:t>
            </a:r>
            <a:endParaRPr lang="en-US" sz="6000" dirty="0">
              <a:solidFill>
                <a:schemeClr val="accent4"/>
              </a:solidFill>
              <a:latin typeface="Modern Love" pitchFamily="82" charset="0"/>
              <a:ea typeface="Hobo Std" charset="0"/>
              <a:cs typeface="Hobo Std" charset="0"/>
            </a:endParaRPr>
          </a:p>
        </p:txBody>
      </p:sp>
      <p:sp>
        <p:nvSpPr>
          <p:cNvPr id="10" name="Rectangle 9"/>
          <p:cNvSpPr/>
          <p:nvPr/>
        </p:nvSpPr>
        <p:spPr>
          <a:xfrm>
            <a:off x="717452" y="1927273"/>
            <a:ext cx="10874326" cy="4524315"/>
          </a:xfrm>
          <a:prstGeom prst="rect">
            <a:avLst/>
          </a:prstGeom>
        </p:spPr>
        <p:txBody>
          <a:bodyPr wrap="square">
            <a:spAutoFit/>
          </a:bodyPr>
          <a:lstStyle/>
          <a:p>
            <a:pPr algn="ctr"/>
            <a:r>
              <a:rPr lang="en-GB" sz="3200" dirty="0">
                <a:latin typeface="Century Gothic" charset="0"/>
                <a:ea typeface="Times New Roman" charset="0"/>
                <a:cs typeface="Tahoma" charset="0"/>
              </a:rPr>
              <a:t>As I’m sure you’ll appreciate, this is a significant year in your education. The 11+ takes place in September but it is important to remember that, whatever the outcome, the real business of learning and preparation for Secondary School will take all year. There are important Key Stage 2 SATs tests in May, the results of which will indicate your progress since the end of Year 2 and will be used by secondary school to determine your classes and future targets</a:t>
            </a:r>
            <a:r>
              <a:rPr lang="en-GB" dirty="0">
                <a:latin typeface="Century Gothic" charset="0"/>
                <a:ea typeface="Times New Roman" charset="0"/>
                <a:cs typeface="Tahoma" charset="0"/>
              </a:rPr>
              <a:t>. </a:t>
            </a:r>
            <a:endParaRPr lang="en-US" dirty="0"/>
          </a:p>
        </p:txBody>
      </p:sp>
    </p:spTree>
    <p:extLst>
      <p:ext uri="{BB962C8B-B14F-4D97-AF65-F5344CB8AC3E}">
        <p14:creationId xmlns:p14="http://schemas.microsoft.com/office/powerpoint/2010/main" val="3467939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A6966B-0717-3C48-8594-237E0E47243F}"/>
              </a:ext>
            </a:extLst>
          </p:cNvPr>
          <p:cNvSpPr>
            <a:spLocks noGrp="1"/>
          </p:cNvSpPr>
          <p:nvPr>
            <p:ph idx="1"/>
          </p:nvPr>
        </p:nvSpPr>
        <p:spPr>
          <a:xfrm>
            <a:off x="107576" y="170827"/>
            <a:ext cx="11932023" cy="1936940"/>
          </a:xfrm>
          <a:custGeom>
            <a:avLst/>
            <a:gdLst>
              <a:gd name="connsiteX0" fmla="*/ 0 w 11498073"/>
              <a:gd name="connsiteY0" fmla="*/ 0 h 1936940"/>
              <a:gd name="connsiteX1" fmla="*/ 804865 w 11498073"/>
              <a:gd name="connsiteY1" fmla="*/ 0 h 1936940"/>
              <a:gd name="connsiteX2" fmla="*/ 1494749 w 11498073"/>
              <a:gd name="connsiteY2" fmla="*/ 0 h 1936940"/>
              <a:gd name="connsiteX3" fmla="*/ 2299615 w 11498073"/>
              <a:gd name="connsiteY3" fmla="*/ 0 h 1936940"/>
              <a:gd name="connsiteX4" fmla="*/ 2874518 w 11498073"/>
              <a:gd name="connsiteY4" fmla="*/ 0 h 1936940"/>
              <a:gd name="connsiteX5" fmla="*/ 3564403 w 11498073"/>
              <a:gd name="connsiteY5" fmla="*/ 0 h 1936940"/>
              <a:gd name="connsiteX6" fmla="*/ 4139306 w 11498073"/>
              <a:gd name="connsiteY6" fmla="*/ 0 h 1936940"/>
              <a:gd name="connsiteX7" fmla="*/ 4714210 w 11498073"/>
              <a:gd name="connsiteY7" fmla="*/ 0 h 1936940"/>
              <a:gd name="connsiteX8" fmla="*/ 5289114 w 11498073"/>
              <a:gd name="connsiteY8" fmla="*/ 0 h 1936940"/>
              <a:gd name="connsiteX9" fmla="*/ 5519075 w 11498073"/>
              <a:gd name="connsiteY9" fmla="*/ 0 h 1936940"/>
              <a:gd name="connsiteX10" fmla="*/ 6208959 w 11498073"/>
              <a:gd name="connsiteY10" fmla="*/ 0 h 1936940"/>
              <a:gd name="connsiteX11" fmla="*/ 6438921 w 11498073"/>
              <a:gd name="connsiteY11" fmla="*/ 0 h 1936940"/>
              <a:gd name="connsiteX12" fmla="*/ 7013825 w 11498073"/>
              <a:gd name="connsiteY12" fmla="*/ 0 h 1936940"/>
              <a:gd name="connsiteX13" fmla="*/ 7818690 w 11498073"/>
              <a:gd name="connsiteY13" fmla="*/ 0 h 1936940"/>
              <a:gd name="connsiteX14" fmla="*/ 8623555 w 11498073"/>
              <a:gd name="connsiteY14" fmla="*/ 0 h 1936940"/>
              <a:gd name="connsiteX15" fmla="*/ 9313439 w 11498073"/>
              <a:gd name="connsiteY15" fmla="*/ 0 h 1936940"/>
              <a:gd name="connsiteX16" fmla="*/ 9773362 w 11498073"/>
              <a:gd name="connsiteY16" fmla="*/ 0 h 1936940"/>
              <a:gd name="connsiteX17" fmla="*/ 10003324 w 11498073"/>
              <a:gd name="connsiteY17" fmla="*/ 0 h 1936940"/>
              <a:gd name="connsiteX18" fmla="*/ 10463246 w 11498073"/>
              <a:gd name="connsiteY18" fmla="*/ 0 h 1936940"/>
              <a:gd name="connsiteX19" fmla="*/ 11498073 w 11498073"/>
              <a:gd name="connsiteY19" fmla="*/ 0 h 1936940"/>
              <a:gd name="connsiteX20" fmla="*/ 11498073 w 11498073"/>
              <a:gd name="connsiteY20" fmla="*/ 522974 h 1936940"/>
              <a:gd name="connsiteX21" fmla="*/ 11498073 w 11498073"/>
              <a:gd name="connsiteY21" fmla="*/ 1045948 h 1936940"/>
              <a:gd name="connsiteX22" fmla="*/ 11498073 w 11498073"/>
              <a:gd name="connsiteY22" fmla="*/ 1491444 h 1936940"/>
              <a:gd name="connsiteX23" fmla="*/ 11498073 w 11498073"/>
              <a:gd name="connsiteY23" fmla="*/ 1936940 h 1936940"/>
              <a:gd name="connsiteX24" fmla="*/ 11153131 w 11498073"/>
              <a:gd name="connsiteY24" fmla="*/ 1936940 h 1936940"/>
              <a:gd name="connsiteX25" fmla="*/ 10923169 w 11498073"/>
              <a:gd name="connsiteY25" fmla="*/ 1936940 h 1936940"/>
              <a:gd name="connsiteX26" fmla="*/ 10118304 w 11498073"/>
              <a:gd name="connsiteY26" fmla="*/ 1936940 h 1936940"/>
              <a:gd name="connsiteX27" fmla="*/ 9658381 w 11498073"/>
              <a:gd name="connsiteY27" fmla="*/ 1936940 h 1936940"/>
              <a:gd name="connsiteX28" fmla="*/ 8968497 w 11498073"/>
              <a:gd name="connsiteY28" fmla="*/ 1936940 h 1936940"/>
              <a:gd name="connsiteX29" fmla="*/ 8738535 w 11498073"/>
              <a:gd name="connsiteY29" fmla="*/ 1936940 h 1936940"/>
              <a:gd name="connsiteX30" fmla="*/ 7933670 w 11498073"/>
              <a:gd name="connsiteY30" fmla="*/ 1936940 h 1936940"/>
              <a:gd name="connsiteX31" fmla="*/ 7473747 w 11498073"/>
              <a:gd name="connsiteY31" fmla="*/ 1936940 h 1936940"/>
              <a:gd name="connsiteX32" fmla="*/ 6898844 w 11498073"/>
              <a:gd name="connsiteY32" fmla="*/ 1936940 h 1936940"/>
              <a:gd name="connsiteX33" fmla="*/ 6553902 w 11498073"/>
              <a:gd name="connsiteY33" fmla="*/ 1936940 h 1936940"/>
              <a:gd name="connsiteX34" fmla="*/ 5864017 w 11498073"/>
              <a:gd name="connsiteY34" fmla="*/ 1936940 h 1936940"/>
              <a:gd name="connsiteX35" fmla="*/ 5059152 w 11498073"/>
              <a:gd name="connsiteY35" fmla="*/ 1936940 h 1936940"/>
              <a:gd name="connsiteX36" fmla="*/ 4599229 w 11498073"/>
              <a:gd name="connsiteY36" fmla="*/ 1936940 h 1936940"/>
              <a:gd name="connsiteX37" fmla="*/ 3794364 w 11498073"/>
              <a:gd name="connsiteY37" fmla="*/ 1936940 h 1936940"/>
              <a:gd name="connsiteX38" fmla="*/ 3219460 w 11498073"/>
              <a:gd name="connsiteY38" fmla="*/ 1936940 h 1936940"/>
              <a:gd name="connsiteX39" fmla="*/ 2414595 w 11498073"/>
              <a:gd name="connsiteY39" fmla="*/ 1936940 h 1936940"/>
              <a:gd name="connsiteX40" fmla="*/ 1609730 w 11498073"/>
              <a:gd name="connsiteY40" fmla="*/ 1936940 h 1936940"/>
              <a:gd name="connsiteX41" fmla="*/ 1264788 w 11498073"/>
              <a:gd name="connsiteY41" fmla="*/ 1936940 h 1936940"/>
              <a:gd name="connsiteX42" fmla="*/ 804865 w 11498073"/>
              <a:gd name="connsiteY42" fmla="*/ 1936940 h 1936940"/>
              <a:gd name="connsiteX43" fmla="*/ 0 w 11498073"/>
              <a:gd name="connsiteY43" fmla="*/ 1936940 h 1936940"/>
              <a:gd name="connsiteX44" fmla="*/ 0 w 11498073"/>
              <a:gd name="connsiteY44" fmla="*/ 1452705 h 1936940"/>
              <a:gd name="connsiteX45" fmla="*/ 0 w 11498073"/>
              <a:gd name="connsiteY45" fmla="*/ 1026578 h 1936940"/>
              <a:gd name="connsiteX46" fmla="*/ 0 w 11498073"/>
              <a:gd name="connsiteY46" fmla="*/ 600451 h 1936940"/>
              <a:gd name="connsiteX47" fmla="*/ 0 w 11498073"/>
              <a:gd name="connsiteY47" fmla="*/ 0 h 1936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1498073" h="1936940" fill="none" extrusionOk="0">
                <a:moveTo>
                  <a:pt x="0" y="0"/>
                </a:moveTo>
                <a:cubicBezTo>
                  <a:pt x="256825" y="-57863"/>
                  <a:pt x="608000" y="43054"/>
                  <a:pt x="804865" y="0"/>
                </a:cubicBezTo>
                <a:cubicBezTo>
                  <a:pt x="1001731" y="-43054"/>
                  <a:pt x="1291129" y="69142"/>
                  <a:pt x="1494749" y="0"/>
                </a:cubicBezTo>
                <a:cubicBezTo>
                  <a:pt x="1698369" y="-69142"/>
                  <a:pt x="2137131" y="20637"/>
                  <a:pt x="2299615" y="0"/>
                </a:cubicBezTo>
                <a:cubicBezTo>
                  <a:pt x="2462099" y="-20637"/>
                  <a:pt x="2663099" y="6338"/>
                  <a:pt x="2874518" y="0"/>
                </a:cubicBezTo>
                <a:cubicBezTo>
                  <a:pt x="3085937" y="-6338"/>
                  <a:pt x="3285709" y="77215"/>
                  <a:pt x="3564403" y="0"/>
                </a:cubicBezTo>
                <a:cubicBezTo>
                  <a:pt x="3843097" y="-77215"/>
                  <a:pt x="3894311" y="52730"/>
                  <a:pt x="4139306" y="0"/>
                </a:cubicBezTo>
                <a:cubicBezTo>
                  <a:pt x="4384301" y="-52730"/>
                  <a:pt x="4505688" y="10567"/>
                  <a:pt x="4714210" y="0"/>
                </a:cubicBezTo>
                <a:cubicBezTo>
                  <a:pt x="4922732" y="-10567"/>
                  <a:pt x="5092880" y="61667"/>
                  <a:pt x="5289114" y="0"/>
                </a:cubicBezTo>
                <a:cubicBezTo>
                  <a:pt x="5485348" y="-61667"/>
                  <a:pt x="5430385" y="12166"/>
                  <a:pt x="5519075" y="0"/>
                </a:cubicBezTo>
                <a:cubicBezTo>
                  <a:pt x="5607765" y="-12166"/>
                  <a:pt x="5901833" y="39586"/>
                  <a:pt x="6208959" y="0"/>
                </a:cubicBezTo>
                <a:cubicBezTo>
                  <a:pt x="6516085" y="-39586"/>
                  <a:pt x="6344978" y="9967"/>
                  <a:pt x="6438921" y="0"/>
                </a:cubicBezTo>
                <a:cubicBezTo>
                  <a:pt x="6532864" y="-9967"/>
                  <a:pt x="6826359" y="1815"/>
                  <a:pt x="7013825" y="0"/>
                </a:cubicBezTo>
                <a:cubicBezTo>
                  <a:pt x="7201291" y="-1815"/>
                  <a:pt x="7650634" y="18287"/>
                  <a:pt x="7818690" y="0"/>
                </a:cubicBezTo>
                <a:cubicBezTo>
                  <a:pt x="7986746" y="-18287"/>
                  <a:pt x="8341752" y="55245"/>
                  <a:pt x="8623555" y="0"/>
                </a:cubicBezTo>
                <a:cubicBezTo>
                  <a:pt x="8905358" y="-55245"/>
                  <a:pt x="9151155" y="62425"/>
                  <a:pt x="9313439" y="0"/>
                </a:cubicBezTo>
                <a:cubicBezTo>
                  <a:pt x="9475723" y="-62425"/>
                  <a:pt x="9543418" y="43014"/>
                  <a:pt x="9773362" y="0"/>
                </a:cubicBezTo>
                <a:cubicBezTo>
                  <a:pt x="10003306" y="-43014"/>
                  <a:pt x="9890263" y="3814"/>
                  <a:pt x="10003324" y="0"/>
                </a:cubicBezTo>
                <a:cubicBezTo>
                  <a:pt x="10116385" y="-3814"/>
                  <a:pt x="10329335" y="34698"/>
                  <a:pt x="10463246" y="0"/>
                </a:cubicBezTo>
                <a:cubicBezTo>
                  <a:pt x="10597157" y="-34698"/>
                  <a:pt x="11137490" y="94457"/>
                  <a:pt x="11498073" y="0"/>
                </a:cubicBezTo>
                <a:cubicBezTo>
                  <a:pt x="11548247" y="252713"/>
                  <a:pt x="11482183" y="364865"/>
                  <a:pt x="11498073" y="522974"/>
                </a:cubicBezTo>
                <a:cubicBezTo>
                  <a:pt x="11513963" y="681083"/>
                  <a:pt x="11476318" y="849050"/>
                  <a:pt x="11498073" y="1045948"/>
                </a:cubicBezTo>
                <a:cubicBezTo>
                  <a:pt x="11519828" y="1242846"/>
                  <a:pt x="11490666" y="1284368"/>
                  <a:pt x="11498073" y="1491444"/>
                </a:cubicBezTo>
                <a:cubicBezTo>
                  <a:pt x="11505480" y="1698520"/>
                  <a:pt x="11457586" y="1844144"/>
                  <a:pt x="11498073" y="1936940"/>
                </a:cubicBezTo>
                <a:cubicBezTo>
                  <a:pt x="11351785" y="1966049"/>
                  <a:pt x="11321874" y="1923235"/>
                  <a:pt x="11153131" y="1936940"/>
                </a:cubicBezTo>
                <a:cubicBezTo>
                  <a:pt x="10984388" y="1950645"/>
                  <a:pt x="10998817" y="1913862"/>
                  <a:pt x="10923169" y="1936940"/>
                </a:cubicBezTo>
                <a:cubicBezTo>
                  <a:pt x="10847521" y="1960018"/>
                  <a:pt x="10358012" y="1841934"/>
                  <a:pt x="10118304" y="1936940"/>
                </a:cubicBezTo>
                <a:cubicBezTo>
                  <a:pt x="9878597" y="2031946"/>
                  <a:pt x="9886866" y="1933859"/>
                  <a:pt x="9658381" y="1936940"/>
                </a:cubicBezTo>
                <a:cubicBezTo>
                  <a:pt x="9429896" y="1940021"/>
                  <a:pt x="9116484" y="1909381"/>
                  <a:pt x="8968497" y="1936940"/>
                </a:cubicBezTo>
                <a:cubicBezTo>
                  <a:pt x="8820510" y="1964499"/>
                  <a:pt x="8851212" y="1922090"/>
                  <a:pt x="8738535" y="1936940"/>
                </a:cubicBezTo>
                <a:cubicBezTo>
                  <a:pt x="8625858" y="1951790"/>
                  <a:pt x="8187865" y="1876990"/>
                  <a:pt x="7933670" y="1936940"/>
                </a:cubicBezTo>
                <a:cubicBezTo>
                  <a:pt x="7679475" y="1996890"/>
                  <a:pt x="7686904" y="1912964"/>
                  <a:pt x="7473747" y="1936940"/>
                </a:cubicBezTo>
                <a:cubicBezTo>
                  <a:pt x="7260590" y="1960916"/>
                  <a:pt x="7119007" y="1933524"/>
                  <a:pt x="6898844" y="1936940"/>
                </a:cubicBezTo>
                <a:cubicBezTo>
                  <a:pt x="6678681" y="1940356"/>
                  <a:pt x="6651171" y="1922901"/>
                  <a:pt x="6553902" y="1936940"/>
                </a:cubicBezTo>
                <a:cubicBezTo>
                  <a:pt x="6456633" y="1950979"/>
                  <a:pt x="6121694" y="1867001"/>
                  <a:pt x="5864017" y="1936940"/>
                </a:cubicBezTo>
                <a:cubicBezTo>
                  <a:pt x="5606341" y="2006879"/>
                  <a:pt x="5406310" y="1883450"/>
                  <a:pt x="5059152" y="1936940"/>
                </a:cubicBezTo>
                <a:cubicBezTo>
                  <a:pt x="4711995" y="1990430"/>
                  <a:pt x="4730096" y="1904470"/>
                  <a:pt x="4599229" y="1936940"/>
                </a:cubicBezTo>
                <a:cubicBezTo>
                  <a:pt x="4468362" y="1969410"/>
                  <a:pt x="4072082" y="1907031"/>
                  <a:pt x="3794364" y="1936940"/>
                </a:cubicBezTo>
                <a:cubicBezTo>
                  <a:pt x="3516646" y="1966849"/>
                  <a:pt x="3373668" y="1871614"/>
                  <a:pt x="3219460" y="1936940"/>
                </a:cubicBezTo>
                <a:cubicBezTo>
                  <a:pt x="3065252" y="2002266"/>
                  <a:pt x="2657129" y="1882897"/>
                  <a:pt x="2414595" y="1936940"/>
                </a:cubicBezTo>
                <a:cubicBezTo>
                  <a:pt x="2172061" y="1990983"/>
                  <a:pt x="1802341" y="1854090"/>
                  <a:pt x="1609730" y="1936940"/>
                </a:cubicBezTo>
                <a:cubicBezTo>
                  <a:pt x="1417120" y="2019790"/>
                  <a:pt x="1345494" y="1897724"/>
                  <a:pt x="1264788" y="1936940"/>
                </a:cubicBezTo>
                <a:cubicBezTo>
                  <a:pt x="1184082" y="1976156"/>
                  <a:pt x="968621" y="1934119"/>
                  <a:pt x="804865" y="1936940"/>
                </a:cubicBezTo>
                <a:cubicBezTo>
                  <a:pt x="641109" y="1939761"/>
                  <a:pt x="346082" y="1912292"/>
                  <a:pt x="0" y="1936940"/>
                </a:cubicBezTo>
                <a:cubicBezTo>
                  <a:pt x="-12026" y="1769005"/>
                  <a:pt x="28375" y="1670180"/>
                  <a:pt x="0" y="1452705"/>
                </a:cubicBezTo>
                <a:cubicBezTo>
                  <a:pt x="-28375" y="1235230"/>
                  <a:pt x="41287" y="1212106"/>
                  <a:pt x="0" y="1026578"/>
                </a:cubicBezTo>
                <a:cubicBezTo>
                  <a:pt x="-41287" y="841050"/>
                  <a:pt x="32404" y="740831"/>
                  <a:pt x="0" y="600451"/>
                </a:cubicBezTo>
                <a:cubicBezTo>
                  <a:pt x="-32404" y="460071"/>
                  <a:pt x="28753" y="156132"/>
                  <a:pt x="0" y="0"/>
                </a:cubicBezTo>
                <a:close/>
              </a:path>
              <a:path w="11498073" h="1936940" stroke="0" extrusionOk="0">
                <a:moveTo>
                  <a:pt x="0" y="0"/>
                </a:moveTo>
                <a:cubicBezTo>
                  <a:pt x="106480" y="-22418"/>
                  <a:pt x="233184" y="793"/>
                  <a:pt x="459923" y="0"/>
                </a:cubicBezTo>
                <a:cubicBezTo>
                  <a:pt x="686662" y="-793"/>
                  <a:pt x="610884" y="1900"/>
                  <a:pt x="689884" y="0"/>
                </a:cubicBezTo>
                <a:cubicBezTo>
                  <a:pt x="768884" y="-1900"/>
                  <a:pt x="1189607" y="39851"/>
                  <a:pt x="1494749" y="0"/>
                </a:cubicBezTo>
                <a:cubicBezTo>
                  <a:pt x="1799891" y="-39851"/>
                  <a:pt x="1747662" y="37996"/>
                  <a:pt x="1954672" y="0"/>
                </a:cubicBezTo>
                <a:cubicBezTo>
                  <a:pt x="2161682" y="-37996"/>
                  <a:pt x="2249738" y="11889"/>
                  <a:pt x="2414595" y="0"/>
                </a:cubicBezTo>
                <a:cubicBezTo>
                  <a:pt x="2579452" y="-11889"/>
                  <a:pt x="2992200" y="3629"/>
                  <a:pt x="3219460" y="0"/>
                </a:cubicBezTo>
                <a:cubicBezTo>
                  <a:pt x="3446720" y="-3629"/>
                  <a:pt x="3432040" y="7588"/>
                  <a:pt x="3564403" y="0"/>
                </a:cubicBezTo>
                <a:cubicBezTo>
                  <a:pt x="3696766" y="-7588"/>
                  <a:pt x="4079056" y="93468"/>
                  <a:pt x="4369268" y="0"/>
                </a:cubicBezTo>
                <a:cubicBezTo>
                  <a:pt x="4659481" y="-93468"/>
                  <a:pt x="4840442" y="37902"/>
                  <a:pt x="5174133" y="0"/>
                </a:cubicBezTo>
                <a:cubicBezTo>
                  <a:pt x="5507825" y="-37902"/>
                  <a:pt x="5591402" y="62378"/>
                  <a:pt x="5749037" y="0"/>
                </a:cubicBezTo>
                <a:cubicBezTo>
                  <a:pt x="5906672" y="-62378"/>
                  <a:pt x="6345395" y="55829"/>
                  <a:pt x="6553902" y="0"/>
                </a:cubicBezTo>
                <a:cubicBezTo>
                  <a:pt x="6762410" y="-55829"/>
                  <a:pt x="6821864" y="17722"/>
                  <a:pt x="7013825" y="0"/>
                </a:cubicBezTo>
                <a:cubicBezTo>
                  <a:pt x="7205786" y="-17722"/>
                  <a:pt x="7353213" y="2628"/>
                  <a:pt x="7473747" y="0"/>
                </a:cubicBezTo>
                <a:cubicBezTo>
                  <a:pt x="7594281" y="-2628"/>
                  <a:pt x="7977365" y="32276"/>
                  <a:pt x="8163632" y="0"/>
                </a:cubicBezTo>
                <a:cubicBezTo>
                  <a:pt x="8349900" y="-32276"/>
                  <a:pt x="8417678" y="36153"/>
                  <a:pt x="8623555" y="0"/>
                </a:cubicBezTo>
                <a:cubicBezTo>
                  <a:pt x="8829432" y="-36153"/>
                  <a:pt x="9263250" y="96202"/>
                  <a:pt x="9428420" y="0"/>
                </a:cubicBezTo>
                <a:cubicBezTo>
                  <a:pt x="9593590" y="-96202"/>
                  <a:pt x="9857161" y="45592"/>
                  <a:pt x="10233285" y="0"/>
                </a:cubicBezTo>
                <a:cubicBezTo>
                  <a:pt x="10609410" y="-45592"/>
                  <a:pt x="10670737" y="64638"/>
                  <a:pt x="10808189" y="0"/>
                </a:cubicBezTo>
                <a:cubicBezTo>
                  <a:pt x="10945641" y="-64638"/>
                  <a:pt x="11213187" y="63674"/>
                  <a:pt x="11498073" y="0"/>
                </a:cubicBezTo>
                <a:cubicBezTo>
                  <a:pt x="11498301" y="195113"/>
                  <a:pt x="11455901" y="230744"/>
                  <a:pt x="11498073" y="426127"/>
                </a:cubicBezTo>
                <a:cubicBezTo>
                  <a:pt x="11540245" y="621510"/>
                  <a:pt x="11460653" y="770651"/>
                  <a:pt x="11498073" y="871623"/>
                </a:cubicBezTo>
                <a:cubicBezTo>
                  <a:pt x="11535493" y="972595"/>
                  <a:pt x="11473817" y="1270002"/>
                  <a:pt x="11498073" y="1375227"/>
                </a:cubicBezTo>
                <a:cubicBezTo>
                  <a:pt x="11522329" y="1480452"/>
                  <a:pt x="11441915" y="1687697"/>
                  <a:pt x="11498073" y="1936940"/>
                </a:cubicBezTo>
                <a:cubicBezTo>
                  <a:pt x="11380229" y="1964200"/>
                  <a:pt x="11263250" y="1896564"/>
                  <a:pt x="11153131" y="1936940"/>
                </a:cubicBezTo>
                <a:cubicBezTo>
                  <a:pt x="11043012" y="1977316"/>
                  <a:pt x="11000452" y="1925221"/>
                  <a:pt x="10923169" y="1936940"/>
                </a:cubicBezTo>
                <a:cubicBezTo>
                  <a:pt x="10845886" y="1948659"/>
                  <a:pt x="10774102" y="1911707"/>
                  <a:pt x="10693208" y="1936940"/>
                </a:cubicBezTo>
                <a:cubicBezTo>
                  <a:pt x="10612314" y="1962173"/>
                  <a:pt x="10388901" y="1923886"/>
                  <a:pt x="10118304" y="1936940"/>
                </a:cubicBezTo>
                <a:cubicBezTo>
                  <a:pt x="9847707" y="1949994"/>
                  <a:pt x="9875691" y="1908099"/>
                  <a:pt x="9773362" y="1936940"/>
                </a:cubicBezTo>
                <a:cubicBezTo>
                  <a:pt x="9671033" y="1965781"/>
                  <a:pt x="9363526" y="1933311"/>
                  <a:pt x="9083478" y="1936940"/>
                </a:cubicBezTo>
                <a:cubicBezTo>
                  <a:pt x="8803430" y="1940569"/>
                  <a:pt x="8854481" y="1904370"/>
                  <a:pt x="8738535" y="1936940"/>
                </a:cubicBezTo>
                <a:cubicBezTo>
                  <a:pt x="8622589" y="1969510"/>
                  <a:pt x="8359091" y="1913172"/>
                  <a:pt x="8048651" y="1936940"/>
                </a:cubicBezTo>
                <a:cubicBezTo>
                  <a:pt x="7738211" y="1960708"/>
                  <a:pt x="7908415" y="1919282"/>
                  <a:pt x="7818690" y="1936940"/>
                </a:cubicBezTo>
                <a:cubicBezTo>
                  <a:pt x="7728965" y="1954598"/>
                  <a:pt x="7339651" y="1860081"/>
                  <a:pt x="7128805" y="1936940"/>
                </a:cubicBezTo>
                <a:cubicBezTo>
                  <a:pt x="6917960" y="2013799"/>
                  <a:pt x="6940756" y="1897361"/>
                  <a:pt x="6783863" y="1936940"/>
                </a:cubicBezTo>
                <a:cubicBezTo>
                  <a:pt x="6626970" y="1976519"/>
                  <a:pt x="6613152" y="1931021"/>
                  <a:pt x="6553902" y="1936940"/>
                </a:cubicBezTo>
                <a:cubicBezTo>
                  <a:pt x="6494652" y="1942859"/>
                  <a:pt x="6317814" y="1935393"/>
                  <a:pt x="6208959" y="1936940"/>
                </a:cubicBezTo>
                <a:cubicBezTo>
                  <a:pt x="6100104" y="1938487"/>
                  <a:pt x="5751568" y="1862704"/>
                  <a:pt x="5519075" y="1936940"/>
                </a:cubicBezTo>
                <a:cubicBezTo>
                  <a:pt x="5286582" y="2011176"/>
                  <a:pt x="5334825" y="1926824"/>
                  <a:pt x="5174133" y="1936940"/>
                </a:cubicBezTo>
                <a:cubicBezTo>
                  <a:pt x="5013441" y="1947056"/>
                  <a:pt x="5029029" y="1915567"/>
                  <a:pt x="4944171" y="1936940"/>
                </a:cubicBezTo>
                <a:cubicBezTo>
                  <a:pt x="4859313" y="1958313"/>
                  <a:pt x="4668288" y="1895626"/>
                  <a:pt x="4599229" y="1936940"/>
                </a:cubicBezTo>
                <a:cubicBezTo>
                  <a:pt x="4530170" y="1978254"/>
                  <a:pt x="4268353" y="1903505"/>
                  <a:pt x="4139306" y="1936940"/>
                </a:cubicBezTo>
                <a:cubicBezTo>
                  <a:pt x="4010259" y="1970375"/>
                  <a:pt x="3798408" y="1871420"/>
                  <a:pt x="3564403" y="1936940"/>
                </a:cubicBezTo>
                <a:cubicBezTo>
                  <a:pt x="3330398" y="2002460"/>
                  <a:pt x="3311007" y="1928725"/>
                  <a:pt x="3219460" y="1936940"/>
                </a:cubicBezTo>
                <a:cubicBezTo>
                  <a:pt x="3127913" y="1945155"/>
                  <a:pt x="2741211" y="1897191"/>
                  <a:pt x="2414595" y="1936940"/>
                </a:cubicBezTo>
                <a:cubicBezTo>
                  <a:pt x="2087979" y="1976689"/>
                  <a:pt x="2025585" y="1889176"/>
                  <a:pt x="1839692" y="1936940"/>
                </a:cubicBezTo>
                <a:cubicBezTo>
                  <a:pt x="1653799" y="1984704"/>
                  <a:pt x="1197709" y="1918263"/>
                  <a:pt x="1034827" y="1936940"/>
                </a:cubicBezTo>
                <a:cubicBezTo>
                  <a:pt x="871946" y="1955617"/>
                  <a:pt x="265123" y="1898619"/>
                  <a:pt x="0" y="1936940"/>
                </a:cubicBezTo>
                <a:cubicBezTo>
                  <a:pt x="-21793" y="1826506"/>
                  <a:pt x="43231" y="1586291"/>
                  <a:pt x="0" y="1472074"/>
                </a:cubicBezTo>
                <a:cubicBezTo>
                  <a:pt x="-43231" y="1357857"/>
                  <a:pt x="492" y="1176085"/>
                  <a:pt x="0" y="1007209"/>
                </a:cubicBezTo>
                <a:cubicBezTo>
                  <a:pt x="-492" y="838334"/>
                  <a:pt x="43689" y="697622"/>
                  <a:pt x="0" y="503604"/>
                </a:cubicBezTo>
                <a:cubicBezTo>
                  <a:pt x="-43689" y="309587"/>
                  <a:pt x="24313" y="130969"/>
                  <a:pt x="0" y="0"/>
                </a:cubicBezTo>
                <a:close/>
              </a:path>
            </a:pathLst>
          </a:custGeom>
          <a:noFill/>
          <a:ln w="57150">
            <a:solidFill>
              <a:schemeClr val="accent1"/>
            </a:solidFill>
            <a:extLst>
              <a:ext uri="{C807C97D-BFC1-408E-A445-0C87EB9F89A2}">
                <ask:lineSketchStyleProps xmlns="" xmlns:ask="http://schemas.microsoft.com/office/drawing/2018/sketchyshapes" sd="1219033472">
                  <ask:type>
                    <ask:lineSketchScribble/>
                  </ask:type>
                </ask:lineSketchStyleProps>
              </a:ext>
            </a:extLst>
          </a:ln>
        </p:spPr>
        <p:txBody>
          <a:bodyPr>
            <a:normAutofit/>
          </a:bodyPr>
          <a:lstStyle/>
          <a:p>
            <a:pPr marL="0" indent="0">
              <a:buNone/>
            </a:pPr>
            <a:r>
              <a:rPr lang="en-US" b="1" u="sng" dirty="0"/>
              <a:t>Autumn term</a:t>
            </a:r>
          </a:p>
          <a:p>
            <a:pPr marL="0" indent="0">
              <a:buNone/>
            </a:pPr>
            <a:r>
              <a:rPr lang="en-US" sz="2400" dirty="0"/>
              <a:t>WW1-  War Horse by Michael Morpurgo, Armistice Runner by Tom Palmer, &amp; Wargame by Michael Foreman</a:t>
            </a:r>
          </a:p>
          <a:p>
            <a:pPr marL="0" indent="0">
              <a:buNone/>
            </a:pPr>
            <a:r>
              <a:rPr lang="en-US" sz="2400" dirty="0"/>
              <a:t>Climate Change - Biomes, The Last Bear by Hannah Gold, </a:t>
            </a:r>
            <a:r>
              <a:rPr lang="en-US" sz="2400" dirty="0" err="1"/>
              <a:t>Floodland</a:t>
            </a:r>
            <a:r>
              <a:rPr lang="en-US" sz="2400" dirty="0"/>
              <a:t> by Marcus Sedgwick</a:t>
            </a:r>
          </a:p>
          <a:p>
            <a:pPr marL="0" indent="0">
              <a:buNone/>
            </a:pPr>
            <a:endParaRPr lang="en-US" dirty="0"/>
          </a:p>
        </p:txBody>
      </p:sp>
      <p:sp>
        <p:nvSpPr>
          <p:cNvPr id="10" name="Content Placeholder 2">
            <a:extLst>
              <a:ext uri="{FF2B5EF4-FFF2-40B4-BE49-F238E27FC236}">
                <a16:creationId xmlns:a16="http://schemas.microsoft.com/office/drawing/2014/main" id="{B390E2C4-9256-0A4C-8796-0B8DF7C8CBBC}"/>
              </a:ext>
            </a:extLst>
          </p:cNvPr>
          <p:cNvSpPr txBox="1">
            <a:spLocks/>
          </p:cNvSpPr>
          <p:nvPr/>
        </p:nvSpPr>
        <p:spPr>
          <a:xfrm>
            <a:off x="107576" y="2178424"/>
            <a:ext cx="11932023" cy="2312895"/>
          </a:xfrm>
          <a:custGeom>
            <a:avLst/>
            <a:gdLst>
              <a:gd name="connsiteX0" fmla="*/ 0 w 11932023"/>
              <a:gd name="connsiteY0" fmla="*/ 0 h 2312895"/>
              <a:gd name="connsiteX1" fmla="*/ 477281 w 11932023"/>
              <a:gd name="connsiteY1" fmla="*/ 0 h 2312895"/>
              <a:gd name="connsiteX2" fmla="*/ 715921 w 11932023"/>
              <a:gd name="connsiteY2" fmla="*/ 0 h 2312895"/>
              <a:gd name="connsiteX3" fmla="*/ 1551163 w 11932023"/>
              <a:gd name="connsiteY3" fmla="*/ 0 h 2312895"/>
              <a:gd name="connsiteX4" fmla="*/ 2028444 w 11932023"/>
              <a:gd name="connsiteY4" fmla="*/ 0 h 2312895"/>
              <a:gd name="connsiteX5" fmla="*/ 2505725 w 11932023"/>
              <a:gd name="connsiteY5" fmla="*/ 0 h 2312895"/>
              <a:gd name="connsiteX6" fmla="*/ 3340966 w 11932023"/>
              <a:gd name="connsiteY6" fmla="*/ 0 h 2312895"/>
              <a:gd name="connsiteX7" fmla="*/ 3698927 w 11932023"/>
              <a:gd name="connsiteY7" fmla="*/ 0 h 2312895"/>
              <a:gd name="connsiteX8" fmla="*/ 4534169 w 11932023"/>
              <a:gd name="connsiteY8" fmla="*/ 0 h 2312895"/>
              <a:gd name="connsiteX9" fmla="*/ 5369410 w 11932023"/>
              <a:gd name="connsiteY9" fmla="*/ 0 h 2312895"/>
              <a:gd name="connsiteX10" fmla="*/ 5966012 w 11932023"/>
              <a:gd name="connsiteY10" fmla="*/ 0 h 2312895"/>
              <a:gd name="connsiteX11" fmla="*/ 6801253 w 11932023"/>
              <a:gd name="connsiteY11" fmla="*/ 0 h 2312895"/>
              <a:gd name="connsiteX12" fmla="*/ 7278534 w 11932023"/>
              <a:gd name="connsiteY12" fmla="*/ 0 h 2312895"/>
              <a:gd name="connsiteX13" fmla="*/ 7755815 w 11932023"/>
              <a:gd name="connsiteY13" fmla="*/ 0 h 2312895"/>
              <a:gd name="connsiteX14" fmla="*/ 8471736 w 11932023"/>
              <a:gd name="connsiteY14" fmla="*/ 0 h 2312895"/>
              <a:gd name="connsiteX15" fmla="*/ 8949017 w 11932023"/>
              <a:gd name="connsiteY15" fmla="*/ 0 h 2312895"/>
              <a:gd name="connsiteX16" fmla="*/ 9784259 w 11932023"/>
              <a:gd name="connsiteY16" fmla="*/ 0 h 2312895"/>
              <a:gd name="connsiteX17" fmla="*/ 10619500 w 11932023"/>
              <a:gd name="connsiteY17" fmla="*/ 0 h 2312895"/>
              <a:gd name="connsiteX18" fmla="*/ 11216102 w 11932023"/>
              <a:gd name="connsiteY18" fmla="*/ 0 h 2312895"/>
              <a:gd name="connsiteX19" fmla="*/ 11932023 w 11932023"/>
              <a:gd name="connsiteY19" fmla="*/ 0 h 2312895"/>
              <a:gd name="connsiteX20" fmla="*/ 11932023 w 11932023"/>
              <a:gd name="connsiteY20" fmla="*/ 508837 h 2312895"/>
              <a:gd name="connsiteX21" fmla="*/ 11932023 w 11932023"/>
              <a:gd name="connsiteY21" fmla="*/ 1040803 h 2312895"/>
              <a:gd name="connsiteX22" fmla="*/ 11932023 w 11932023"/>
              <a:gd name="connsiteY22" fmla="*/ 1642155 h 2312895"/>
              <a:gd name="connsiteX23" fmla="*/ 11932023 w 11932023"/>
              <a:gd name="connsiteY23" fmla="*/ 2312895 h 2312895"/>
              <a:gd name="connsiteX24" fmla="*/ 11574062 w 11932023"/>
              <a:gd name="connsiteY24" fmla="*/ 2312895 h 2312895"/>
              <a:gd name="connsiteX25" fmla="*/ 11335422 w 11932023"/>
              <a:gd name="connsiteY25" fmla="*/ 2312895 h 2312895"/>
              <a:gd name="connsiteX26" fmla="*/ 11096781 w 11932023"/>
              <a:gd name="connsiteY26" fmla="*/ 2312895 h 2312895"/>
              <a:gd name="connsiteX27" fmla="*/ 10500180 w 11932023"/>
              <a:gd name="connsiteY27" fmla="*/ 2312895 h 2312895"/>
              <a:gd name="connsiteX28" fmla="*/ 10142220 w 11932023"/>
              <a:gd name="connsiteY28" fmla="*/ 2312895 h 2312895"/>
              <a:gd name="connsiteX29" fmla="*/ 9426298 w 11932023"/>
              <a:gd name="connsiteY29" fmla="*/ 2312895 h 2312895"/>
              <a:gd name="connsiteX30" fmla="*/ 9068337 w 11932023"/>
              <a:gd name="connsiteY30" fmla="*/ 2312895 h 2312895"/>
              <a:gd name="connsiteX31" fmla="*/ 8352416 w 11932023"/>
              <a:gd name="connsiteY31" fmla="*/ 2312895 h 2312895"/>
              <a:gd name="connsiteX32" fmla="*/ 8113776 w 11932023"/>
              <a:gd name="connsiteY32" fmla="*/ 2312895 h 2312895"/>
              <a:gd name="connsiteX33" fmla="*/ 7397854 w 11932023"/>
              <a:gd name="connsiteY33" fmla="*/ 2312895 h 2312895"/>
              <a:gd name="connsiteX34" fmla="*/ 7039894 w 11932023"/>
              <a:gd name="connsiteY34" fmla="*/ 2312895 h 2312895"/>
              <a:gd name="connsiteX35" fmla="*/ 6801253 w 11932023"/>
              <a:gd name="connsiteY35" fmla="*/ 2312895 h 2312895"/>
              <a:gd name="connsiteX36" fmla="*/ 6443292 w 11932023"/>
              <a:gd name="connsiteY36" fmla="*/ 2312895 h 2312895"/>
              <a:gd name="connsiteX37" fmla="*/ 5727371 w 11932023"/>
              <a:gd name="connsiteY37" fmla="*/ 2312895 h 2312895"/>
              <a:gd name="connsiteX38" fmla="*/ 5369410 w 11932023"/>
              <a:gd name="connsiteY38" fmla="*/ 2312895 h 2312895"/>
              <a:gd name="connsiteX39" fmla="*/ 5130770 w 11932023"/>
              <a:gd name="connsiteY39" fmla="*/ 2312895 h 2312895"/>
              <a:gd name="connsiteX40" fmla="*/ 4772809 w 11932023"/>
              <a:gd name="connsiteY40" fmla="*/ 2312895 h 2312895"/>
              <a:gd name="connsiteX41" fmla="*/ 4295528 w 11932023"/>
              <a:gd name="connsiteY41" fmla="*/ 2312895 h 2312895"/>
              <a:gd name="connsiteX42" fmla="*/ 3698927 w 11932023"/>
              <a:gd name="connsiteY42" fmla="*/ 2312895 h 2312895"/>
              <a:gd name="connsiteX43" fmla="*/ 3340966 w 11932023"/>
              <a:gd name="connsiteY43" fmla="*/ 2312895 h 2312895"/>
              <a:gd name="connsiteX44" fmla="*/ 2505725 w 11932023"/>
              <a:gd name="connsiteY44" fmla="*/ 2312895 h 2312895"/>
              <a:gd name="connsiteX45" fmla="*/ 1909124 w 11932023"/>
              <a:gd name="connsiteY45" fmla="*/ 2312895 h 2312895"/>
              <a:gd name="connsiteX46" fmla="*/ 1073882 w 11932023"/>
              <a:gd name="connsiteY46" fmla="*/ 2312895 h 2312895"/>
              <a:gd name="connsiteX47" fmla="*/ 0 w 11932023"/>
              <a:gd name="connsiteY47" fmla="*/ 2312895 h 2312895"/>
              <a:gd name="connsiteX48" fmla="*/ 0 w 11932023"/>
              <a:gd name="connsiteY48" fmla="*/ 1757800 h 2312895"/>
              <a:gd name="connsiteX49" fmla="*/ 0 w 11932023"/>
              <a:gd name="connsiteY49" fmla="*/ 1202705 h 2312895"/>
              <a:gd name="connsiteX50" fmla="*/ 0 w 11932023"/>
              <a:gd name="connsiteY50" fmla="*/ 601353 h 2312895"/>
              <a:gd name="connsiteX51" fmla="*/ 0 w 11932023"/>
              <a:gd name="connsiteY51" fmla="*/ 0 h 2312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1932023" h="2312895" extrusionOk="0">
                <a:moveTo>
                  <a:pt x="0" y="0"/>
                </a:moveTo>
                <a:cubicBezTo>
                  <a:pt x="127397" y="-52811"/>
                  <a:pt x="304392" y="37283"/>
                  <a:pt x="477281" y="0"/>
                </a:cubicBezTo>
                <a:cubicBezTo>
                  <a:pt x="650170" y="-37283"/>
                  <a:pt x="608707" y="2585"/>
                  <a:pt x="715921" y="0"/>
                </a:cubicBezTo>
                <a:cubicBezTo>
                  <a:pt x="823135" y="-2585"/>
                  <a:pt x="1345393" y="2378"/>
                  <a:pt x="1551163" y="0"/>
                </a:cubicBezTo>
                <a:cubicBezTo>
                  <a:pt x="1756933" y="-2378"/>
                  <a:pt x="1896987" y="36901"/>
                  <a:pt x="2028444" y="0"/>
                </a:cubicBezTo>
                <a:cubicBezTo>
                  <a:pt x="2159901" y="-36901"/>
                  <a:pt x="2303860" y="47421"/>
                  <a:pt x="2505725" y="0"/>
                </a:cubicBezTo>
                <a:cubicBezTo>
                  <a:pt x="2707590" y="-47421"/>
                  <a:pt x="2938421" y="68896"/>
                  <a:pt x="3340966" y="0"/>
                </a:cubicBezTo>
                <a:cubicBezTo>
                  <a:pt x="3743511" y="-68896"/>
                  <a:pt x="3615446" y="4106"/>
                  <a:pt x="3698927" y="0"/>
                </a:cubicBezTo>
                <a:cubicBezTo>
                  <a:pt x="3782408" y="-4106"/>
                  <a:pt x="4254127" y="93257"/>
                  <a:pt x="4534169" y="0"/>
                </a:cubicBezTo>
                <a:cubicBezTo>
                  <a:pt x="4814211" y="-93257"/>
                  <a:pt x="4987510" y="37864"/>
                  <a:pt x="5369410" y="0"/>
                </a:cubicBezTo>
                <a:cubicBezTo>
                  <a:pt x="5751310" y="-37864"/>
                  <a:pt x="5698703" y="50213"/>
                  <a:pt x="5966012" y="0"/>
                </a:cubicBezTo>
                <a:cubicBezTo>
                  <a:pt x="6233321" y="-50213"/>
                  <a:pt x="6625684" y="37328"/>
                  <a:pt x="6801253" y="0"/>
                </a:cubicBezTo>
                <a:cubicBezTo>
                  <a:pt x="6976822" y="-37328"/>
                  <a:pt x="7069048" y="50275"/>
                  <a:pt x="7278534" y="0"/>
                </a:cubicBezTo>
                <a:cubicBezTo>
                  <a:pt x="7488020" y="-50275"/>
                  <a:pt x="7580764" y="14494"/>
                  <a:pt x="7755815" y="0"/>
                </a:cubicBezTo>
                <a:cubicBezTo>
                  <a:pt x="7930866" y="-14494"/>
                  <a:pt x="8282320" y="40598"/>
                  <a:pt x="8471736" y="0"/>
                </a:cubicBezTo>
                <a:cubicBezTo>
                  <a:pt x="8661152" y="-40598"/>
                  <a:pt x="8824084" y="16574"/>
                  <a:pt x="8949017" y="0"/>
                </a:cubicBezTo>
                <a:cubicBezTo>
                  <a:pt x="9073950" y="-16574"/>
                  <a:pt x="9486895" y="74784"/>
                  <a:pt x="9784259" y="0"/>
                </a:cubicBezTo>
                <a:cubicBezTo>
                  <a:pt x="10081623" y="-74784"/>
                  <a:pt x="10266340" y="38132"/>
                  <a:pt x="10619500" y="0"/>
                </a:cubicBezTo>
                <a:cubicBezTo>
                  <a:pt x="10972660" y="-38132"/>
                  <a:pt x="11093408" y="3040"/>
                  <a:pt x="11216102" y="0"/>
                </a:cubicBezTo>
                <a:cubicBezTo>
                  <a:pt x="11338796" y="-3040"/>
                  <a:pt x="11770384" y="22168"/>
                  <a:pt x="11932023" y="0"/>
                </a:cubicBezTo>
                <a:cubicBezTo>
                  <a:pt x="11947743" y="168530"/>
                  <a:pt x="11894612" y="258962"/>
                  <a:pt x="11932023" y="508837"/>
                </a:cubicBezTo>
                <a:cubicBezTo>
                  <a:pt x="11969434" y="758712"/>
                  <a:pt x="11905652" y="784441"/>
                  <a:pt x="11932023" y="1040803"/>
                </a:cubicBezTo>
                <a:cubicBezTo>
                  <a:pt x="11958394" y="1297165"/>
                  <a:pt x="11921582" y="1367325"/>
                  <a:pt x="11932023" y="1642155"/>
                </a:cubicBezTo>
                <a:cubicBezTo>
                  <a:pt x="11942464" y="1916985"/>
                  <a:pt x="11894169" y="2036412"/>
                  <a:pt x="11932023" y="2312895"/>
                </a:cubicBezTo>
                <a:cubicBezTo>
                  <a:pt x="11764970" y="2349057"/>
                  <a:pt x="11681820" y="2304423"/>
                  <a:pt x="11574062" y="2312895"/>
                </a:cubicBezTo>
                <a:cubicBezTo>
                  <a:pt x="11466304" y="2321367"/>
                  <a:pt x="11399512" y="2289370"/>
                  <a:pt x="11335422" y="2312895"/>
                </a:cubicBezTo>
                <a:cubicBezTo>
                  <a:pt x="11271332" y="2336420"/>
                  <a:pt x="11189801" y="2300805"/>
                  <a:pt x="11096781" y="2312895"/>
                </a:cubicBezTo>
                <a:cubicBezTo>
                  <a:pt x="11003761" y="2324985"/>
                  <a:pt x="10789068" y="2308126"/>
                  <a:pt x="10500180" y="2312895"/>
                </a:cubicBezTo>
                <a:cubicBezTo>
                  <a:pt x="10211292" y="2317664"/>
                  <a:pt x="10225149" y="2300503"/>
                  <a:pt x="10142220" y="2312895"/>
                </a:cubicBezTo>
                <a:cubicBezTo>
                  <a:pt x="10059291" y="2325287"/>
                  <a:pt x="9617034" y="2235632"/>
                  <a:pt x="9426298" y="2312895"/>
                </a:cubicBezTo>
                <a:cubicBezTo>
                  <a:pt x="9235562" y="2390158"/>
                  <a:pt x="9246629" y="2297267"/>
                  <a:pt x="9068337" y="2312895"/>
                </a:cubicBezTo>
                <a:cubicBezTo>
                  <a:pt x="8890045" y="2328523"/>
                  <a:pt x="8603318" y="2273444"/>
                  <a:pt x="8352416" y="2312895"/>
                </a:cubicBezTo>
                <a:cubicBezTo>
                  <a:pt x="8101514" y="2352346"/>
                  <a:pt x="8229463" y="2297165"/>
                  <a:pt x="8113776" y="2312895"/>
                </a:cubicBezTo>
                <a:cubicBezTo>
                  <a:pt x="7998089" y="2328625"/>
                  <a:pt x="7672124" y="2310245"/>
                  <a:pt x="7397854" y="2312895"/>
                </a:cubicBezTo>
                <a:cubicBezTo>
                  <a:pt x="7123584" y="2315545"/>
                  <a:pt x="7140550" y="2293203"/>
                  <a:pt x="7039894" y="2312895"/>
                </a:cubicBezTo>
                <a:cubicBezTo>
                  <a:pt x="6939238" y="2332587"/>
                  <a:pt x="6880898" y="2294280"/>
                  <a:pt x="6801253" y="2312895"/>
                </a:cubicBezTo>
                <a:cubicBezTo>
                  <a:pt x="6721608" y="2331510"/>
                  <a:pt x="6559839" y="2298232"/>
                  <a:pt x="6443292" y="2312895"/>
                </a:cubicBezTo>
                <a:cubicBezTo>
                  <a:pt x="6326745" y="2327558"/>
                  <a:pt x="5974112" y="2274586"/>
                  <a:pt x="5727371" y="2312895"/>
                </a:cubicBezTo>
                <a:cubicBezTo>
                  <a:pt x="5480630" y="2351204"/>
                  <a:pt x="5508602" y="2292883"/>
                  <a:pt x="5369410" y="2312895"/>
                </a:cubicBezTo>
                <a:cubicBezTo>
                  <a:pt x="5230218" y="2332907"/>
                  <a:pt x="5230718" y="2309450"/>
                  <a:pt x="5130770" y="2312895"/>
                </a:cubicBezTo>
                <a:cubicBezTo>
                  <a:pt x="5030822" y="2316340"/>
                  <a:pt x="4854377" y="2277291"/>
                  <a:pt x="4772809" y="2312895"/>
                </a:cubicBezTo>
                <a:cubicBezTo>
                  <a:pt x="4691241" y="2348499"/>
                  <a:pt x="4449490" y="2287491"/>
                  <a:pt x="4295528" y="2312895"/>
                </a:cubicBezTo>
                <a:cubicBezTo>
                  <a:pt x="4141566" y="2338299"/>
                  <a:pt x="3941424" y="2284891"/>
                  <a:pt x="3698927" y="2312895"/>
                </a:cubicBezTo>
                <a:cubicBezTo>
                  <a:pt x="3456430" y="2340899"/>
                  <a:pt x="3449099" y="2297759"/>
                  <a:pt x="3340966" y="2312895"/>
                </a:cubicBezTo>
                <a:cubicBezTo>
                  <a:pt x="3232833" y="2328031"/>
                  <a:pt x="2706279" y="2311526"/>
                  <a:pt x="2505725" y="2312895"/>
                </a:cubicBezTo>
                <a:cubicBezTo>
                  <a:pt x="2305171" y="2314264"/>
                  <a:pt x="2069965" y="2291001"/>
                  <a:pt x="1909124" y="2312895"/>
                </a:cubicBezTo>
                <a:cubicBezTo>
                  <a:pt x="1748283" y="2334789"/>
                  <a:pt x="1382174" y="2309549"/>
                  <a:pt x="1073882" y="2312895"/>
                </a:cubicBezTo>
                <a:cubicBezTo>
                  <a:pt x="765590" y="2316241"/>
                  <a:pt x="405478" y="2254453"/>
                  <a:pt x="0" y="2312895"/>
                </a:cubicBezTo>
                <a:cubicBezTo>
                  <a:pt x="-35986" y="2072264"/>
                  <a:pt x="29040" y="1978725"/>
                  <a:pt x="0" y="1757800"/>
                </a:cubicBezTo>
                <a:cubicBezTo>
                  <a:pt x="-29040" y="1536876"/>
                  <a:pt x="10504" y="1433854"/>
                  <a:pt x="0" y="1202705"/>
                </a:cubicBezTo>
                <a:cubicBezTo>
                  <a:pt x="-10504" y="971557"/>
                  <a:pt x="52769" y="754747"/>
                  <a:pt x="0" y="601353"/>
                </a:cubicBezTo>
                <a:cubicBezTo>
                  <a:pt x="-52769" y="447959"/>
                  <a:pt x="9810" y="255496"/>
                  <a:pt x="0" y="0"/>
                </a:cubicBezTo>
                <a:close/>
              </a:path>
            </a:pathLst>
          </a:custGeom>
          <a:noFill/>
          <a:ln w="57150">
            <a:solidFill>
              <a:schemeClr val="accent3"/>
            </a:solidFill>
            <a:extLst>
              <a:ext uri="{C807C97D-BFC1-408E-A445-0C87EB9F89A2}">
                <ask:lineSketchStyleProps xmlns="" xmlns:ask="http://schemas.microsoft.com/office/drawing/2018/sketchyshapes" sd="1219033472">
                  <a:prstGeom prst="rect">
                    <a:avLst/>
                  </a:prstGeom>
                  <ask:type>
                    <ask:lineSketchScribble/>
                  </ask:type>
                </ask:lineSketchStyleProps>
              </a:ext>
            </a:extLst>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u="sng" dirty="0"/>
              <a:t>Spring term</a:t>
            </a:r>
          </a:p>
          <a:p>
            <a:pPr marL="0" indent="0">
              <a:buNone/>
            </a:pPr>
            <a:r>
              <a:rPr lang="en-US" sz="2400" dirty="0"/>
              <a:t>WW2 – Rose Blanche, Mohinder’s War by Bali Rai </a:t>
            </a:r>
          </a:p>
          <a:p>
            <a:pPr marL="0" indent="0">
              <a:buNone/>
            </a:pPr>
            <a:r>
              <a:rPr lang="en-US" sz="2400" dirty="0"/>
              <a:t>The Jungle Book &amp; Just So Stories by Rudyard Kipling. The Vanishing Rainforest by Richard Platt</a:t>
            </a:r>
          </a:p>
          <a:p>
            <a:pPr marL="0" indent="0">
              <a:buNone/>
            </a:pPr>
            <a:r>
              <a:rPr lang="en-US" sz="2400" dirty="0"/>
              <a:t>South America – Journey to the River Sea by Eva </a:t>
            </a:r>
            <a:r>
              <a:rPr lang="en-US" sz="2400" dirty="0" err="1"/>
              <a:t>Ibbotsen</a:t>
            </a:r>
            <a:r>
              <a:rPr lang="en-US" sz="2400" dirty="0"/>
              <a:t>. The Explorer by Katherine </a:t>
            </a:r>
            <a:r>
              <a:rPr lang="en-US" sz="2400" dirty="0" err="1"/>
              <a:t>Rundell</a:t>
            </a:r>
            <a:endParaRPr lang="en-US" sz="2400" dirty="0"/>
          </a:p>
        </p:txBody>
      </p:sp>
      <p:sp>
        <p:nvSpPr>
          <p:cNvPr id="15" name="Content Placeholder 2">
            <a:extLst>
              <a:ext uri="{FF2B5EF4-FFF2-40B4-BE49-F238E27FC236}">
                <a16:creationId xmlns:a16="http://schemas.microsoft.com/office/drawing/2014/main" id="{F3BE62E9-8FD9-7C4A-81BA-3A56AB4B1BBB}"/>
              </a:ext>
            </a:extLst>
          </p:cNvPr>
          <p:cNvSpPr txBox="1">
            <a:spLocks/>
          </p:cNvSpPr>
          <p:nvPr/>
        </p:nvSpPr>
        <p:spPr>
          <a:xfrm>
            <a:off x="107577" y="4580467"/>
            <a:ext cx="11932021" cy="1936940"/>
          </a:xfrm>
          <a:custGeom>
            <a:avLst/>
            <a:gdLst>
              <a:gd name="connsiteX0" fmla="*/ 0 w 11932021"/>
              <a:gd name="connsiteY0" fmla="*/ 0 h 1936940"/>
              <a:gd name="connsiteX1" fmla="*/ 477281 w 11932021"/>
              <a:gd name="connsiteY1" fmla="*/ 0 h 1936940"/>
              <a:gd name="connsiteX2" fmla="*/ 715921 w 11932021"/>
              <a:gd name="connsiteY2" fmla="*/ 0 h 1936940"/>
              <a:gd name="connsiteX3" fmla="*/ 1551163 w 11932021"/>
              <a:gd name="connsiteY3" fmla="*/ 0 h 1936940"/>
              <a:gd name="connsiteX4" fmla="*/ 2028444 w 11932021"/>
              <a:gd name="connsiteY4" fmla="*/ 0 h 1936940"/>
              <a:gd name="connsiteX5" fmla="*/ 2505724 w 11932021"/>
              <a:gd name="connsiteY5" fmla="*/ 0 h 1936940"/>
              <a:gd name="connsiteX6" fmla="*/ 3340966 w 11932021"/>
              <a:gd name="connsiteY6" fmla="*/ 0 h 1936940"/>
              <a:gd name="connsiteX7" fmla="*/ 3698927 w 11932021"/>
              <a:gd name="connsiteY7" fmla="*/ 0 h 1936940"/>
              <a:gd name="connsiteX8" fmla="*/ 4534168 w 11932021"/>
              <a:gd name="connsiteY8" fmla="*/ 0 h 1936940"/>
              <a:gd name="connsiteX9" fmla="*/ 5369409 w 11932021"/>
              <a:gd name="connsiteY9" fmla="*/ 0 h 1936940"/>
              <a:gd name="connsiteX10" fmla="*/ 5966011 w 11932021"/>
              <a:gd name="connsiteY10" fmla="*/ 0 h 1936940"/>
              <a:gd name="connsiteX11" fmla="*/ 6801252 w 11932021"/>
              <a:gd name="connsiteY11" fmla="*/ 0 h 1936940"/>
              <a:gd name="connsiteX12" fmla="*/ 7278533 w 11932021"/>
              <a:gd name="connsiteY12" fmla="*/ 0 h 1936940"/>
              <a:gd name="connsiteX13" fmla="*/ 7755814 w 11932021"/>
              <a:gd name="connsiteY13" fmla="*/ 0 h 1936940"/>
              <a:gd name="connsiteX14" fmla="*/ 8471735 w 11932021"/>
              <a:gd name="connsiteY14" fmla="*/ 0 h 1936940"/>
              <a:gd name="connsiteX15" fmla="*/ 8949016 w 11932021"/>
              <a:gd name="connsiteY15" fmla="*/ 0 h 1936940"/>
              <a:gd name="connsiteX16" fmla="*/ 9784257 w 11932021"/>
              <a:gd name="connsiteY16" fmla="*/ 0 h 1936940"/>
              <a:gd name="connsiteX17" fmla="*/ 10619499 w 11932021"/>
              <a:gd name="connsiteY17" fmla="*/ 0 h 1936940"/>
              <a:gd name="connsiteX18" fmla="*/ 11216100 w 11932021"/>
              <a:gd name="connsiteY18" fmla="*/ 0 h 1936940"/>
              <a:gd name="connsiteX19" fmla="*/ 11932021 w 11932021"/>
              <a:gd name="connsiteY19" fmla="*/ 0 h 1936940"/>
              <a:gd name="connsiteX20" fmla="*/ 11932021 w 11932021"/>
              <a:gd name="connsiteY20" fmla="*/ 426127 h 1936940"/>
              <a:gd name="connsiteX21" fmla="*/ 11932021 w 11932021"/>
              <a:gd name="connsiteY21" fmla="*/ 871623 h 1936940"/>
              <a:gd name="connsiteX22" fmla="*/ 11932021 w 11932021"/>
              <a:gd name="connsiteY22" fmla="*/ 1375227 h 1936940"/>
              <a:gd name="connsiteX23" fmla="*/ 11932021 w 11932021"/>
              <a:gd name="connsiteY23" fmla="*/ 1936940 h 1936940"/>
              <a:gd name="connsiteX24" fmla="*/ 11574060 w 11932021"/>
              <a:gd name="connsiteY24" fmla="*/ 1936940 h 1936940"/>
              <a:gd name="connsiteX25" fmla="*/ 11335420 w 11932021"/>
              <a:gd name="connsiteY25" fmla="*/ 1936940 h 1936940"/>
              <a:gd name="connsiteX26" fmla="*/ 11096780 w 11932021"/>
              <a:gd name="connsiteY26" fmla="*/ 1936940 h 1936940"/>
              <a:gd name="connsiteX27" fmla="*/ 10500178 w 11932021"/>
              <a:gd name="connsiteY27" fmla="*/ 1936940 h 1936940"/>
              <a:gd name="connsiteX28" fmla="*/ 10142218 w 11932021"/>
              <a:gd name="connsiteY28" fmla="*/ 1936940 h 1936940"/>
              <a:gd name="connsiteX29" fmla="*/ 9426297 w 11932021"/>
              <a:gd name="connsiteY29" fmla="*/ 1936940 h 1936940"/>
              <a:gd name="connsiteX30" fmla="*/ 9068336 w 11932021"/>
              <a:gd name="connsiteY30" fmla="*/ 1936940 h 1936940"/>
              <a:gd name="connsiteX31" fmla="*/ 8352415 w 11932021"/>
              <a:gd name="connsiteY31" fmla="*/ 1936940 h 1936940"/>
              <a:gd name="connsiteX32" fmla="*/ 8113774 w 11932021"/>
              <a:gd name="connsiteY32" fmla="*/ 1936940 h 1936940"/>
              <a:gd name="connsiteX33" fmla="*/ 7397853 w 11932021"/>
              <a:gd name="connsiteY33" fmla="*/ 1936940 h 1936940"/>
              <a:gd name="connsiteX34" fmla="*/ 7039892 w 11932021"/>
              <a:gd name="connsiteY34" fmla="*/ 1936940 h 1936940"/>
              <a:gd name="connsiteX35" fmla="*/ 6801252 w 11932021"/>
              <a:gd name="connsiteY35" fmla="*/ 1936940 h 1936940"/>
              <a:gd name="connsiteX36" fmla="*/ 6443291 w 11932021"/>
              <a:gd name="connsiteY36" fmla="*/ 1936940 h 1936940"/>
              <a:gd name="connsiteX37" fmla="*/ 5727370 w 11932021"/>
              <a:gd name="connsiteY37" fmla="*/ 1936940 h 1936940"/>
              <a:gd name="connsiteX38" fmla="*/ 5369409 w 11932021"/>
              <a:gd name="connsiteY38" fmla="*/ 1936940 h 1936940"/>
              <a:gd name="connsiteX39" fmla="*/ 5130769 w 11932021"/>
              <a:gd name="connsiteY39" fmla="*/ 1936940 h 1936940"/>
              <a:gd name="connsiteX40" fmla="*/ 4772808 w 11932021"/>
              <a:gd name="connsiteY40" fmla="*/ 1936940 h 1936940"/>
              <a:gd name="connsiteX41" fmla="*/ 4295528 w 11932021"/>
              <a:gd name="connsiteY41" fmla="*/ 1936940 h 1936940"/>
              <a:gd name="connsiteX42" fmla="*/ 3698927 w 11932021"/>
              <a:gd name="connsiteY42" fmla="*/ 1936940 h 1936940"/>
              <a:gd name="connsiteX43" fmla="*/ 3340966 w 11932021"/>
              <a:gd name="connsiteY43" fmla="*/ 1936940 h 1936940"/>
              <a:gd name="connsiteX44" fmla="*/ 2505724 w 11932021"/>
              <a:gd name="connsiteY44" fmla="*/ 1936940 h 1936940"/>
              <a:gd name="connsiteX45" fmla="*/ 1909123 w 11932021"/>
              <a:gd name="connsiteY45" fmla="*/ 1936940 h 1936940"/>
              <a:gd name="connsiteX46" fmla="*/ 1073882 w 11932021"/>
              <a:gd name="connsiteY46" fmla="*/ 1936940 h 1936940"/>
              <a:gd name="connsiteX47" fmla="*/ 0 w 11932021"/>
              <a:gd name="connsiteY47" fmla="*/ 1936940 h 1936940"/>
              <a:gd name="connsiteX48" fmla="*/ 0 w 11932021"/>
              <a:gd name="connsiteY48" fmla="*/ 1472074 h 1936940"/>
              <a:gd name="connsiteX49" fmla="*/ 0 w 11932021"/>
              <a:gd name="connsiteY49" fmla="*/ 1007209 h 1936940"/>
              <a:gd name="connsiteX50" fmla="*/ 0 w 11932021"/>
              <a:gd name="connsiteY50" fmla="*/ 503604 h 1936940"/>
              <a:gd name="connsiteX51" fmla="*/ 0 w 11932021"/>
              <a:gd name="connsiteY51" fmla="*/ 0 h 1936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1932021" h="1936940" extrusionOk="0">
                <a:moveTo>
                  <a:pt x="0" y="0"/>
                </a:moveTo>
                <a:cubicBezTo>
                  <a:pt x="127397" y="-52811"/>
                  <a:pt x="304392" y="37283"/>
                  <a:pt x="477281" y="0"/>
                </a:cubicBezTo>
                <a:cubicBezTo>
                  <a:pt x="650170" y="-37283"/>
                  <a:pt x="608707" y="2585"/>
                  <a:pt x="715921" y="0"/>
                </a:cubicBezTo>
                <a:cubicBezTo>
                  <a:pt x="823135" y="-2585"/>
                  <a:pt x="1345393" y="2378"/>
                  <a:pt x="1551163" y="0"/>
                </a:cubicBezTo>
                <a:cubicBezTo>
                  <a:pt x="1756933" y="-2378"/>
                  <a:pt x="1896987" y="36901"/>
                  <a:pt x="2028444" y="0"/>
                </a:cubicBezTo>
                <a:cubicBezTo>
                  <a:pt x="2159901" y="-36901"/>
                  <a:pt x="2305999" y="52974"/>
                  <a:pt x="2505724" y="0"/>
                </a:cubicBezTo>
                <a:cubicBezTo>
                  <a:pt x="2705449" y="-52974"/>
                  <a:pt x="2934456" y="65391"/>
                  <a:pt x="3340966" y="0"/>
                </a:cubicBezTo>
                <a:cubicBezTo>
                  <a:pt x="3747476" y="-65391"/>
                  <a:pt x="3615446" y="4106"/>
                  <a:pt x="3698927" y="0"/>
                </a:cubicBezTo>
                <a:cubicBezTo>
                  <a:pt x="3782408" y="-4106"/>
                  <a:pt x="4257520" y="93302"/>
                  <a:pt x="4534168" y="0"/>
                </a:cubicBezTo>
                <a:cubicBezTo>
                  <a:pt x="4810816" y="-93302"/>
                  <a:pt x="4987509" y="37864"/>
                  <a:pt x="5369409" y="0"/>
                </a:cubicBezTo>
                <a:cubicBezTo>
                  <a:pt x="5751309" y="-37864"/>
                  <a:pt x="5698702" y="50213"/>
                  <a:pt x="5966011" y="0"/>
                </a:cubicBezTo>
                <a:cubicBezTo>
                  <a:pt x="6233320" y="-50213"/>
                  <a:pt x="6625683" y="37328"/>
                  <a:pt x="6801252" y="0"/>
                </a:cubicBezTo>
                <a:cubicBezTo>
                  <a:pt x="6976821" y="-37328"/>
                  <a:pt x="7069047" y="50275"/>
                  <a:pt x="7278533" y="0"/>
                </a:cubicBezTo>
                <a:cubicBezTo>
                  <a:pt x="7488019" y="-50275"/>
                  <a:pt x="7580763" y="14494"/>
                  <a:pt x="7755814" y="0"/>
                </a:cubicBezTo>
                <a:cubicBezTo>
                  <a:pt x="7930865" y="-14494"/>
                  <a:pt x="8282319" y="40598"/>
                  <a:pt x="8471735" y="0"/>
                </a:cubicBezTo>
                <a:cubicBezTo>
                  <a:pt x="8661151" y="-40598"/>
                  <a:pt x="8824083" y="16574"/>
                  <a:pt x="8949016" y="0"/>
                </a:cubicBezTo>
                <a:cubicBezTo>
                  <a:pt x="9073949" y="-16574"/>
                  <a:pt x="9489545" y="76998"/>
                  <a:pt x="9784257" y="0"/>
                </a:cubicBezTo>
                <a:cubicBezTo>
                  <a:pt x="10078969" y="-76998"/>
                  <a:pt x="10263025" y="33696"/>
                  <a:pt x="10619499" y="0"/>
                </a:cubicBezTo>
                <a:cubicBezTo>
                  <a:pt x="10975973" y="-33696"/>
                  <a:pt x="11094495" y="5014"/>
                  <a:pt x="11216100" y="0"/>
                </a:cubicBezTo>
                <a:cubicBezTo>
                  <a:pt x="11337705" y="-5014"/>
                  <a:pt x="11770382" y="22168"/>
                  <a:pt x="11932021" y="0"/>
                </a:cubicBezTo>
                <a:cubicBezTo>
                  <a:pt x="11932249" y="195113"/>
                  <a:pt x="11889849" y="230744"/>
                  <a:pt x="11932021" y="426127"/>
                </a:cubicBezTo>
                <a:cubicBezTo>
                  <a:pt x="11974193" y="621510"/>
                  <a:pt x="11894601" y="770651"/>
                  <a:pt x="11932021" y="871623"/>
                </a:cubicBezTo>
                <a:cubicBezTo>
                  <a:pt x="11969441" y="972595"/>
                  <a:pt x="11907765" y="1270002"/>
                  <a:pt x="11932021" y="1375227"/>
                </a:cubicBezTo>
                <a:cubicBezTo>
                  <a:pt x="11956277" y="1480452"/>
                  <a:pt x="11875863" y="1687697"/>
                  <a:pt x="11932021" y="1936940"/>
                </a:cubicBezTo>
                <a:cubicBezTo>
                  <a:pt x="11764968" y="1973102"/>
                  <a:pt x="11681818" y="1928468"/>
                  <a:pt x="11574060" y="1936940"/>
                </a:cubicBezTo>
                <a:cubicBezTo>
                  <a:pt x="11466302" y="1945412"/>
                  <a:pt x="11399510" y="1913415"/>
                  <a:pt x="11335420" y="1936940"/>
                </a:cubicBezTo>
                <a:cubicBezTo>
                  <a:pt x="11271330" y="1960465"/>
                  <a:pt x="11182375" y="1918245"/>
                  <a:pt x="11096780" y="1936940"/>
                </a:cubicBezTo>
                <a:cubicBezTo>
                  <a:pt x="11011185" y="1955635"/>
                  <a:pt x="10790823" y="1934953"/>
                  <a:pt x="10500178" y="1936940"/>
                </a:cubicBezTo>
                <a:cubicBezTo>
                  <a:pt x="10209533" y="1938927"/>
                  <a:pt x="10225147" y="1924548"/>
                  <a:pt x="10142218" y="1936940"/>
                </a:cubicBezTo>
                <a:cubicBezTo>
                  <a:pt x="10059289" y="1949332"/>
                  <a:pt x="9616345" y="1855350"/>
                  <a:pt x="9426297" y="1936940"/>
                </a:cubicBezTo>
                <a:cubicBezTo>
                  <a:pt x="9236249" y="2018530"/>
                  <a:pt x="9246628" y="1921312"/>
                  <a:pt x="9068336" y="1936940"/>
                </a:cubicBezTo>
                <a:cubicBezTo>
                  <a:pt x="8890044" y="1952568"/>
                  <a:pt x="8603317" y="1897489"/>
                  <a:pt x="8352415" y="1936940"/>
                </a:cubicBezTo>
                <a:cubicBezTo>
                  <a:pt x="8101513" y="1976391"/>
                  <a:pt x="8172783" y="1935518"/>
                  <a:pt x="8113774" y="1936940"/>
                </a:cubicBezTo>
                <a:cubicBezTo>
                  <a:pt x="8054765" y="1938362"/>
                  <a:pt x="7671103" y="1930602"/>
                  <a:pt x="7397853" y="1936940"/>
                </a:cubicBezTo>
                <a:cubicBezTo>
                  <a:pt x="7124603" y="1943278"/>
                  <a:pt x="7150131" y="1928165"/>
                  <a:pt x="7039892" y="1936940"/>
                </a:cubicBezTo>
                <a:cubicBezTo>
                  <a:pt x="6929653" y="1945715"/>
                  <a:pt x="6866437" y="1930448"/>
                  <a:pt x="6801252" y="1936940"/>
                </a:cubicBezTo>
                <a:cubicBezTo>
                  <a:pt x="6736067" y="1943432"/>
                  <a:pt x="6559838" y="1922277"/>
                  <a:pt x="6443291" y="1936940"/>
                </a:cubicBezTo>
                <a:cubicBezTo>
                  <a:pt x="6326744" y="1951603"/>
                  <a:pt x="5974111" y="1898631"/>
                  <a:pt x="5727370" y="1936940"/>
                </a:cubicBezTo>
                <a:cubicBezTo>
                  <a:pt x="5480629" y="1975249"/>
                  <a:pt x="5508601" y="1916928"/>
                  <a:pt x="5369409" y="1936940"/>
                </a:cubicBezTo>
                <a:cubicBezTo>
                  <a:pt x="5230217" y="1956952"/>
                  <a:pt x="5230717" y="1933495"/>
                  <a:pt x="5130769" y="1936940"/>
                </a:cubicBezTo>
                <a:cubicBezTo>
                  <a:pt x="5030821" y="1940385"/>
                  <a:pt x="4854376" y="1901336"/>
                  <a:pt x="4772808" y="1936940"/>
                </a:cubicBezTo>
                <a:cubicBezTo>
                  <a:pt x="4691240" y="1972544"/>
                  <a:pt x="4444672" y="1905192"/>
                  <a:pt x="4295528" y="1936940"/>
                </a:cubicBezTo>
                <a:cubicBezTo>
                  <a:pt x="4146384" y="1968688"/>
                  <a:pt x="3941424" y="1908936"/>
                  <a:pt x="3698927" y="1936940"/>
                </a:cubicBezTo>
                <a:cubicBezTo>
                  <a:pt x="3456430" y="1964944"/>
                  <a:pt x="3449099" y="1921804"/>
                  <a:pt x="3340966" y="1936940"/>
                </a:cubicBezTo>
                <a:cubicBezTo>
                  <a:pt x="3232833" y="1952076"/>
                  <a:pt x="2711322" y="1837811"/>
                  <a:pt x="2505724" y="1936940"/>
                </a:cubicBezTo>
                <a:cubicBezTo>
                  <a:pt x="2300126" y="2036069"/>
                  <a:pt x="2069964" y="1915046"/>
                  <a:pt x="1909123" y="1936940"/>
                </a:cubicBezTo>
                <a:cubicBezTo>
                  <a:pt x="1748282" y="1958834"/>
                  <a:pt x="1381597" y="1929587"/>
                  <a:pt x="1073882" y="1936940"/>
                </a:cubicBezTo>
                <a:cubicBezTo>
                  <a:pt x="766167" y="1944293"/>
                  <a:pt x="405478" y="1878498"/>
                  <a:pt x="0" y="1936940"/>
                </a:cubicBezTo>
                <a:cubicBezTo>
                  <a:pt x="-21793" y="1826506"/>
                  <a:pt x="43231" y="1586291"/>
                  <a:pt x="0" y="1472074"/>
                </a:cubicBezTo>
                <a:cubicBezTo>
                  <a:pt x="-43231" y="1357857"/>
                  <a:pt x="492" y="1176085"/>
                  <a:pt x="0" y="1007209"/>
                </a:cubicBezTo>
                <a:cubicBezTo>
                  <a:pt x="-492" y="838334"/>
                  <a:pt x="43689" y="697622"/>
                  <a:pt x="0" y="503604"/>
                </a:cubicBezTo>
                <a:cubicBezTo>
                  <a:pt x="-43689" y="309587"/>
                  <a:pt x="24313" y="130969"/>
                  <a:pt x="0" y="0"/>
                </a:cubicBezTo>
                <a:close/>
              </a:path>
            </a:pathLst>
          </a:custGeom>
          <a:noFill/>
          <a:ln w="57150">
            <a:solidFill>
              <a:schemeClr val="accent5"/>
            </a:solidFill>
            <a:extLst>
              <a:ext uri="{C807C97D-BFC1-408E-A445-0C87EB9F89A2}">
                <ask:lineSketchStyleProps xmlns="" xmlns:ask="http://schemas.microsoft.com/office/drawing/2018/sketchyshapes" sd="1219033472">
                  <a:prstGeom prst="rect">
                    <a:avLst/>
                  </a:prstGeom>
                  <ask:type>
                    <ask:lineSketchScribble/>
                  </ask:type>
                </ask:lineSketchStyleProps>
              </a:ext>
            </a:extLst>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u="sng" dirty="0"/>
              <a:t>Summer term</a:t>
            </a:r>
          </a:p>
          <a:p>
            <a:pPr marL="0" indent="0">
              <a:buNone/>
            </a:pPr>
            <a:r>
              <a:rPr lang="en-US" sz="2400" dirty="0"/>
              <a:t>Trade and Economics</a:t>
            </a:r>
          </a:p>
          <a:p>
            <a:pPr marL="0" indent="0">
              <a:buFont typeface="Arial" panose="020B0604020202020204" pitchFamily="34" charset="0"/>
              <a:buNone/>
            </a:pPr>
            <a:r>
              <a:rPr lang="en-US" sz="2400" dirty="0"/>
              <a:t>Local History – Taplow</a:t>
            </a:r>
          </a:p>
          <a:p>
            <a:pPr marL="0" indent="0">
              <a:buNone/>
            </a:pPr>
            <a:r>
              <a:rPr lang="en-US" sz="2400" dirty="0"/>
              <a:t>Wonder by RJ </a:t>
            </a:r>
            <a:r>
              <a:rPr lang="en-US" sz="2400" dirty="0" err="1"/>
              <a:t>Palecio</a:t>
            </a:r>
            <a:r>
              <a:rPr lang="en-US" sz="2400" dirty="0"/>
              <a:t>, The Final Year by Matt Goodfellow</a:t>
            </a:r>
          </a:p>
        </p:txBody>
      </p:sp>
    </p:spTree>
    <p:extLst>
      <p:ext uri="{BB962C8B-B14F-4D97-AF65-F5344CB8AC3E}">
        <p14:creationId xmlns:p14="http://schemas.microsoft.com/office/powerpoint/2010/main" val="3129783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latin typeface="Modern Love" pitchFamily="82" charset="0"/>
                <a:ea typeface="Hobo Std" charset="0"/>
                <a:cs typeface="Hobo Std" charset="0"/>
              </a:rPr>
              <a:t>We have a growth mindset in Fir Class</a:t>
            </a:r>
          </a:p>
        </p:txBody>
      </p:sp>
      <p:pic>
        <p:nvPicPr>
          <p:cNvPr id="4" name="Picture 3"/>
          <p:cNvPicPr>
            <a:picLocks noChangeAspect="1"/>
          </p:cNvPicPr>
          <p:nvPr/>
        </p:nvPicPr>
        <p:blipFill>
          <a:blip r:embed="rId2"/>
          <a:stretch>
            <a:fillRect/>
          </a:stretch>
        </p:blipFill>
        <p:spPr>
          <a:xfrm>
            <a:off x="2124222" y="1550611"/>
            <a:ext cx="3305857" cy="4328431"/>
          </a:xfrm>
          <a:prstGeom prst="rect">
            <a:avLst/>
          </a:prstGeom>
        </p:spPr>
      </p:pic>
      <p:pic>
        <p:nvPicPr>
          <p:cNvPr id="5" name="Picture 4"/>
          <p:cNvPicPr>
            <a:picLocks noChangeAspect="1"/>
          </p:cNvPicPr>
          <p:nvPr/>
        </p:nvPicPr>
        <p:blipFill>
          <a:blip r:embed="rId3"/>
          <a:stretch>
            <a:fillRect/>
          </a:stretch>
        </p:blipFill>
        <p:spPr>
          <a:xfrm>
            <a:off x="6316394" y="1550611"/>
            <a:ext cx="3260136" cy="4337639"/>
          </a:xfrm>
          <a:prstGeom prst="rect">
            <a:avLst/>
          </a:prstGeom>
        </p:spPr>
      </p:pic>
    </p:spTree>
    <p:extLst>
      <p:ext uri="{BB962C8B-B14F-4D97-AF65-F5344CB8AC3E}">
        <p14:creationId xmlns:p14="http://schemas.microsoft.com/office/powerpoint/2010/main" val="29911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F1A8D-E150-D04F-AAD0-A041CE08712C}"/>
              </a:ext>
            </a:extLst>
          </p:cNvPr>
          <p:cNvSpPr>
            <a:spLocks noGrp="1"/>
          </p:cNvSpPr>
          <p:nvPr>
            <p:ph type="title"/>
          </p:nvPr>
        </p:nvSpPr>
        <p:spPr>
          <a:xfrm>
            <a:off x="3595239" y="192701"/>
            <a:ext cx="6072169" cy="1833541"/>
          </a:xfrm>
        </p:spPr>
        <p:txBody>
          <a:bodyPr>
            <a:noAutofit/>
          </a:bodyPr>
          <a:lstStyle/>
          <a:p>
            <a:r>
              <a:rPr lang="en-US" sz="7200" dirty="0">
                <a:solidFill>
                  <a:schemeClr val="accent4"/>
                </a:solidFill>
                <a:latin typeface="Modern Love" pitchFamily="82" charset="0"/>
              </a:rPr>
              <a:t>Expectations</a:t>
            </a:r>
          </a:p>
        </p:txBody>
      </p:sp>
      <p:sp>
        <p:nvSpPr>
          <p:cNvPr id="19" name="Rectangle 8">
            <a:extLst>
              <a:ext uri="{FF2B5EF4-FFF2-40B4-BE49-F238E27FC236}">
                <a16:creationId xmlns:a16="http://schemas.microsoft.com/office/drawing/2014/main" id="{2F56F8EA-3356-4455-9899-320874F6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20" name="Content Placeholder 2">
            <a:extLst>
              <a:ext uri="{FF2B5EF4-FFF2-40B4-BE49-F238E27FC236}">
                <a16:creationId xmlns:a16="http://schemas.microsoft.com/office/drawing/2014/main" id="{9280CFF4-884E-4692-9C7A-C4A8E6ADB286}"/>
              </a:ext>
            </a:extLst>
          </p:cNvPr>
          <p:cNvGraphicFramePr>
            <a:graphicFrameLocks noGrp="1"/>
          </p:cNvGraphicFramePr>
          <p:nvPr>
            <p:ph idx="1"/>
            <p:extLst>
              <p:ext uri="{D42A27DB-BD31-4B8C-83A1-F6EECF244321}">
                <p14:modId xmlns:p14="http://schemas.microsoft.com/office/powerpoint/2010/main" val="2933457027"/>
              </p:ext>
            </p:extLst>
          </p:nvPr>
        </p:nvGraphicFramePr>
        <p:xfrm>
          <a:off x="3474427" y="1353312"/>
          <a:ext cx="5771219"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1724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9FAEC-C386-244D-AFC9-2F1F39E1C024}"/>
              </a:ext>
            </a:extLst>
          </p:cNvPr>
          <p:cNvSpPr>
            <a:spLocks noGrp="1"/>
          </p:cNvSpPr>
          <p:nvPr>
            <p:ph type="title"/>
          </p:nvPr>
        </p:nvSpPr>
        <p:spPr>
          <a:xfrm>
            <a:off x="519545" y="621792"/>
            <a:ext cx="5181503" cy="5504688"/>
          </a:xfrm>
        </p:spPr>
        <p:txBody>
          <a:bodyPr>
            <a:normAutofit/>
          </a:bodyPr>
          <a:lstStyle/>
          <a:p>
            <a:r>
              <a:rPr lang="en-US" sz="6600" dirty="0">
                <a:solidFill>
                  <a:schemeClr val="accent4"/>
                </a:solidFill>
                <a:latin typeface="Modern Love" pitchFamily="82" charset="0"/>
              </a:rPr>
              <a:t>Expectations</a:t>
            </a:r>
          </a:p>
        </p:txBody>
      </p:sp>
      <p:sp>
        <p:nvSpPr>
          <p:cNvPr id="9" name="Rectangle 8">
            <a:extLst>
              <a:ext uri="{FF2B5EF4-FFF2-40B4-BE49-F238E27FC236}">
                <a16:creationId xmlns:a16="http://schemas.microsoft.com/office/drawing/2014/main" id="{2F56F8EA-3356-4455-9899-320874F6E4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864A781F-8E40-4D2A-978E-CB2D42714B8D}"/>
              </a:ext>
            </a:extLst>
          </p:cNvPr>
          <p:cNvGraphicFramePr>
            <a:graphicFrameLocks noGrp="1"/>
          </p:cNvGraphicFramePr>
          <p:nvPr>
            <p:ph idx="1"/>
            <p:extLst>
              <p:ext uri="{D42A27DB-BD31-4B8C-83A1-F6EECF244321}">
                <p14:modId xmlns:p14="http://schemas.microsoft.com/office/powerpoint/2010/main" val="920368406"/>
              </p:ext>
            </p:extLst>
          </p:nvPr>
        </p:nvGraphicFramePr>
        <p:xfrm>
          <a:off x="6099048" y="621792"/>
          <a:ext cx="525780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87625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029DE-9AF2-294C-B8FB-6BAEFCDC67E8}"/>
              </a:ext>
            </a:extLst>
          </p:cNvPr>
          <p:cNvSpPr>
            <a:spLocks noGrp="1"/>
          </p:cNvSpPr>
          <p:nvPr>
            <p:ph type="title"/>
          </p:nvPr>
        </p:nvSpPr>
        <p:spPr>
          <a:xfrm>
            <a:off x="721659" y="32621"/>
            <a:ext cx="10515600" cy="1697567"/>
          </a:xfrm>
        </p:spPr>
        <p:txBody>
          <a:bodyPr>
            <a:noAutofit/>
          </a:bodyPr>
          <a:lstStyle/>
          <a:p>
            <a:pPr algn="ctr"/>
            <a:r>
              <a:rPr lang="en-US" sz="9000" dirty="0">
                <a:solidFill>
                  <a:schemeClr val="accent4"/>
                </a:solidFill>
                <a:latin typeface="Modern Love" pitchFamily="82" charset="0"/>
              </a:rPr>
              <a:t>Home learning </a:t>
            </a:r>
          </a:p>
        </p:txBody>
      </p:sp>
      <p:graphicFrame>
        <p:nvGraphicFramePr>
          <p:cNvPr id="4" name="Content Placeholder 3">
            <a:extLst>
              <a:ext uri="{FF2B5EF4-FFF2-40B4-BE49-F238E27FC236}">
                <a16:creationId xmlns:a16="http://schemas.microsoft.com/office/drawing/2014/main" id="{04564716-8231-4B49-A9DC-459FD9E57378}"/>
              </a:ext>
            </a:extLst>
          </p:cNvPr>
          <p:cNvGraphicFramePr>
            <a:graphicFrameLocks noGrp="1"/>
          </p:cNvGraphicFramePr>
          <p:nvPr>
            <p:ph idx="1"/>
            <p:extLst>
              <p:ext uri="{D42A27DB-BD31-4B8C-83A1-F6EECF244321}">
                <p14:modId xmlns:p14="http://schemas.microsoft.com/office/powerpoint/2010/main" val="2587763086"/>
              </p:ext>
            </p:extLst>
          </p:nvPr>
        </p:nvGraphicFramePr>
        <p:xfrm>
          <a:off x="1319969" y="1605955"/>
          <a:ext cx="9108822" cy="5219424"/>
        </p:xfrm>
        <a:graphic>
          <a:graphicData uri="http://schemas.openxmlformats.org/drawingml/2006/table">
            <a:tbl>
              <a:tblPr firstRow="1" bandRow="1">
                <a:tableStyleId>{5C22544A-7EE6-4342-B048-85BDC9FD1C3A}</a:tableStyleId>
              </a:tblPr>
              <a:tblGrid>
                <a:gridCol w="2735581">
                  <a:extLst>
                    <a:ext uri="{9D8B030D-6E8A-4147-A177-3AD203B41FA5}">
                      <a16:colId xmlns:a16="http://schemas.microsoft.com/office/drawing/2014/main" val="877704530"/>
                    </a:ext>
                  </a:extLst>
                </a:gridCol>
                <a:gridCol w="6373241">
                  <a:extLst>
                    <a:ext uri="{9D8B030D-6E8A-4147-A177-3AD203B41FA5}">
                      <a16:colId xmlns:a16="http://schemas.microsoft.com/office/drawing/2014/main" val="2972377407"/>
                    </a:ext>
                  </a:extLst>
                </a:gridCol>
              </a:tblGrid>
              <a:tr h="882608">
                <a:tc>
                  <a:txBody>
                    <a:bodyPr/>
                    <a:lstStyle/>
                    <a:p>
                      <a:r>
                        <a:rPr lang="en-US" sz="3600" dirty="0">
                          <a:latin typeface="+mn-lt"/>
                        </a:rPr>
                        <a:t>Day</a:t>
                      </a:r>
                    </a:p>
                  </a:txBody>
                  <a:tcPr/>
                </a:tc>
                <a:tc>
                  <a:txBody>
                    <a:bodyPr/>
                    <a:lstStyle/>
                    <a:p>
                      <a:r>
                        <a:rPr lang="en-US" sz="3600" dirty="0">
                          <a:latin typeface="+mn-lt"/>
                        </a:rPr>
                        <a:t>Home Learning</a:t>
                      </a:r>
                    </a:p>
                  </a:txBody>
                  <a:tcPr/>
                </a:tc>
                <a:extLst>
                  <a:ext uri="{0D108BD9-81ED-4DB2-BD59-A6C34878D82A}">
                    <a16:rowId xmlns:a16="http://schemas.microsoft.com/office/drawing/2014/main" val="3536242258"/>
                  </a:ext>
                </a:extLst>
              </a:tr>
              <a:tr h="1149576">
                <a:tc>
                  <a:txBody>
                    <a:bodyPr/>
                    <a:lstStyle/>
                    <a:p>
                      <a:r>
                        <a:rPr lang="en-US" sz="3600" dirty="0">
                          <a:latin typeface="+mn-lt"/>
                        </a:rPr>
                        <a:t>Monday</a:t>
                      </a:r>
                    </a:p>
                  </a:txBody>
                  <a:tcPr/>
                </a:tc>
                <a:tc>
                  <a:txBody>
                    <a:bodyPr/>
                    <a:lstStyle/>
                    <a:p>
                      <a:r>
                        <a:rPr lang="en-US" sz="2400" b="1" dirty="0">
                          <a:latin typeface="+mn-lt"/>
                        </a:rPr>
                        <a:t>Hand in home learning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mn-lt"/>
                        </a:rPr>
                        <a:t>Spellings are tested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mn-lt"/>
                        </a:rPr>
                        <a:t>Read and log your reading</a:t>
                      </a:r>
                    </a:p>
                  </a:txBody>
                  <a:tcPr/>
                </a:tc>
                <a:extLst>
                  <a:ext uri="{0D108BD9-81ED-4DB2-BD59-A6C34878D82A}">
                    <a16:rowId xmlns:a16="http://schemas.microsoft.com/office/drawing/2014/main" val="1959174476"/>
                  </a:ext>
                </a:extLst>
              </a:tr>
              <a:tr h="1149576">
                <a:tc>
                  <a:txBody>
                    <a:bodyPr/>
                    <a:lstStyle/>
                    <a:p>
                      <a:r>
                        <a:rPr lang="en-US" sz="3600" dirty="0">
                          <a:latin typeface="+mn-lt"/>
                        </a:rPr>
                        <a:t>Tuesday</a:t>
                      </a:r>
                    </a:p>
                  </a:txBody>
                  <a:tcPr/>
                </a:tc>
                <a:tc>
                  <a:txBody>
                    <a:bodyPr/>
                    <a:lstStyle/>
                    <a:p>
                      <a:r>
                        <a:rPr lang="en-US" sz="2400" b="1" dirty="0">
                          <a:latin typeface="+mn-lt"/>
                        </a:rPr>
                        <a:t>New home learning given out for the week</a:t>
                      </a:r>
                    </a:p>
                    <a:p>
                      <a:r>
                        <a:rPr lang="en-US" sz="2400" b="1" dirty="0">
                          <a:latin typeface="+mn-lt"/>
                        </a:rPr>
                        <a:t>Hand in planner for checking</a:t>
                      </a:r>
                    </a:p>
                    <a:p>
                      <a:r>
                        <a:rPr lang="en-US" sz="2400" dirty="0">
                          <a:latin typeface="+mn-lt"/>
                        </a:rPr>
                        <a:t>Read and log your reading</a:t>
                      </a:r>
                    </a:p>
                  </a:txBody>
                  <a:tcPr/>
                </a:tc>
                <a:extLst>
                  <a:ext uri="{0D108BD9-81ED-4DB2-BD59-A6C34878D82A}">
                    <a16:rowId xmlns:a16="http://schemas.microsoft.com/office/drawing/2014/main" val="2432422225"/>
                  </a:ext>
                </a:extLst>
              </a:tr>
              <a:tr h="679216">
                <a:tc>
                  <a:txBody>
                    <a:bodyPr/>
                    <a:lstStyle/>
                    <a:p>
                      <a:r>
                        <a:rPr lang="en-US" sz="3600" dirty="0">
                          <a:latin typeface="+mn-lt"/>
                        </a:rPr>
                        <a:t>Wednesday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mn-lt"/>
                        </a:rPr>
                        <a:t>Read and log your reading</a:t>
                      </a:r>
                    </a:p>
                  </a:txBody>
                  <a:tcPr/>
                </a:tc>
                <a:extLst>
                  <a:ext uri="{0D108BD9-81ED-4DB2-BD59-A6C34878D82A}">
                    <a16:rowId xmlns:a16="http://schemas.microsoft.com/office/drawing/2014/main" val="1226454604"/>
                  </a:ext>
                </a:extLst>
              </a:tr>
              <a:tr h="619002">
                <a:tc>
                  <a:txBody>
                    <a:bodyPr/>
                    <a:lstStyle/>
                    <a:p>
                      <a:r>
                        <a:rPr lang="en-US" sz="3600" dirty="0">
                          <a:latin typeface="+mn-lt"/>
                        </a:rPr>
                        <a:t>Thursday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mn-lt"/>
                        </a:rPr>
                        <a:t>Read and log your reading</a:t>
                      </a:r>
                    </a:p>
                  </a:txBody>
                  <a:tcPr/>
                </a:tc>
                <a:extLst>
                  <a:ext uri="{0D108BD9-81ED-4DB2-BD59-A6C34878D82A}">
                    <a16:rowId xmlns:a16="http://schemas.microsoft.com/office/drawing/2014/main" val="926242776"/>
                  </a:ext>
                </a:extLst>
              </a:tr>
              <a:tr h="619002">
                <a:tc>
                  <a:txBody>
                    <a:bodyPr/>
                    <a:lstStyle/>
                    <a:p>
                      <a:r>
                        <a:rPr lang="en-US" sz="3600" dirty="0">
                          <a:latin typeface="+mn-lt"/>
                        </a:rPr>
                        <a:t>Friday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mn-lt"/>
                        </a:rPr>
                        <a:t>Read and log your reading</a:t>
                      </a:r>
                    </a:p>
                  </a:txBody>
                  <a:tcPr/>
                </a:tc>
                <a:extLst>
                  <a:ext uri="{0D108BD9-81ED-4DB2-BD59-A6C34878D82A}">
                    <a16:rowId xmlns:a16="http://schemas.microsoft.com/office/drawing/2014/main" val="2983658032"/>
                  </a:ext>
                </a:extLst>
              </a:tr>
            </a:tbl>
          </a:graphicData>
        </a:graphic>
      </p:graphicFrame>
    </p:spTree>
    <p:extLst>
      <p:ext uri="{BB962C8B-B14F-4D97-AF65-F5344CB8AC3E}">
        <p14:creationId xmlns:p14="http://schemas.microsoft.com/office/powerpoint/2010/main" val="2551570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029DE-9AF2-294C-B8FB-6BAEFCDC67E8}"/>
              </a:ext>
            </a:extLst>
          </p:cNvPr>
          <p:cNvSpPr>
            <a:spLocks noGrp="1"/>
          </p:cNvSpPr>
          <p:nvPr>
            <p:ph type="title"/>
          </p:nvPr>
        </p:nvSpPr>
        <p:spPr>
          <a:xfrm>
            <a:off x="1676401" y="-61265"/>
            <a:ext cx="9440332" cy="949886"/>
          </a:xfrm>
        </p:spPr>
        <p:txBody>
          <a:bodyPr>
            <a:noAutofit/>
          </a:bodyPr>
          <a:lstStyle/>
          <a:p>
            <a:pPr algn="ctr"/>
            <a:r>
              <a:rPr lang="en-US" sz="5400" dirty="0">
                <a:solidFill>
                  <a:schemeClr val="accent4"/>
                </a:solidFill>
                <a:latin typeface="Modern Love" pitchFamily="82" charset="0"/>
              </a:rPr>
              <a:t>Home learning</a:t>
            </a:r>
          </a:p>
        </p:txBody>
      </p:sp>
      <p:sp>
        <p:nvSpPr>
          <p:cNvPr id="12" name="Rectangle 11">
            <a:extLst>
              <a:ext uri="{FF2B5EF4-FFF2-40B4-BE49-F238E27FC236}">
                <a16:creationId xmlns:a16="http://schemas.microsoft.com/office/drawing/2014/main" id="{FF0330B1-AAAC-427D-8A95-40380162B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6124"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13" name="Content Placeholder 4">
            <a:extLst>
              <a:ext uri="{FF2B5EF4-FFF2-40B4-BE49-F238E27FC236}">
                <a16:creationId xmlns:a16="http://schemas.microsoft.com/office/drawing/2014/main" id="{87765068-9ADE-484B-A2E8-F1A1899F07F6}"/>
              </a:ext>
            </a:extLst>
          </p:cNvPr>
          <p:cNvSpPr>
            <a:spLocks noGrp="1"/>
          </p:cNvSpPr>
          <p:nvPr>
            <p:ph idx="1"/>
          </p:nvPr>
        </p:nvSpPr>
        <p:spPr>
          <a:xfrm>
            <a:off x="0" y="754891"/>
            <a:ext cx="11905129" cy="6235844"/>
          </a:xfrm>
        </p:spPr>
        <p:txBody>
          <a:bodyPr>
            <a:noAutofit/>
          </a:bodyPr>
          <a:lstStyle/>
          <a:p>
            <a:r>
              <a:rPr lang="en-US" sz="2400" b="1" dirty="0"/>
              <a:t>Read for 30 minutes </a:t>
            </a:r>
            <a:r>
              <a:rPr lang="en-US" sz="2400" dirty="0"/>
              <a:t>to an hour each day. (Develop your vocabulary and comprehension by looking up the meaning of new words you come across.)</a:t>
            </a:r>
            <a:r>
              <a:rPr lang="en-US" sz="2400" dirty="0">
                <a:sym typeface="Wingdings" pitchFamily="2" charset="2"/>
              </a:rPr>
              <a:t> Reading develops your imagination, your vocabulary &amp; your knowledge &amp; understanding. Readers become good writers.</a:t>
            </a:r>
          </a:p>
          <a:p>
            <a:r>
              <a:rPr lang="en-US" sz="2400" b="1" dirty="0"/>
              <a:t>Read widely </a:t>
            </a:r>
            <a:r>
              <a:rPr lang="en-US" sz="2400" dirty="0"/>
              <a:t>– newspaper reports, non-fiction, fiction, classics, read things out of your comfort zone, read leaflets, read instructions, read recipes, read information texts. Read, read, read. </a:t>
            </a:r>
            <a:r>
              <a:rPr lang="en-US" sz="2400" dirty="0">
                <a:sym typeface="Wingdings" pitchFamily="2" charset="2"/>
              </a:rPr>
              <a:t></a:t>
            </a:r>
          </a:p>
          <a:p>
            <a:r>
              <a:rPr lang="en-US" sz="2400" b="1" dirty="0">
                <a:sym typeface="Wingdings" pitchFamily="2" charset="2"/>
              </a:rPr>
              <a:t>Key Home learning</a:t>
            </a:r>
            <a:r>
              <a:rPr lang="en-US" sz="2400" dirty="0">
                <a:sym typeface="Wingdings" pitchFamily="2" charset="2"/>
              </a:rPr>
              <a:t>: This will be set on Tuesday and handed in on Monday. It will be set to consolidate leaning done in class. It will mostly be set online, with the exception of spellings.</a:t>
            </a:r>
          </a:p>
          <a:p>
            <a:r>
              <a:rPr lang="en-US" sz="2400" b="1" dirty="0">
                <a:sym typeface="Wingdings" pitchFamily="2" charset="2"/>
              </a:rPr>
              <a:t>Going the extra mile home learning</a:t>
            </a:r>
            <a:r>
              <a:rPr lang="en-US" sz="2400" dirty="0">
                <a:sym typeface="Wingdings" pitchFamily="2" charset="2"/>
              </a:rPr>
              <a:t>: This will be set on Tuesdays with answers on the class page. This will not be marked in class.</a:t>
            </a:r>
          </a:p>
          <a:p>
            <a:r>
              <a:rPr lang="en-US" sz="2400" dirty="0">
                <a:sym typeface="Wingdings" pitchFamily="2" charset="2"/>
              </a:rPr>
              <a:t> </a:t>
            </a:r>
            <a:r>
              <a:rPr lang="en-US" sz="2400" b="1" dirty="0">
                <a:sym typeface="Wingdings" pitchFamily="2" charset="2"/>
              </a:rPr>
              <a:t>Know your times tables </a:t>
            </a:r>
            <a:r>
              <a:rPr lang="en-US" sz="2400" dirty="0">
                <a:sym typeface="Wingdings" pitchFamily="2" charset="2"/>
              </a:rPr>
              <a:t>– it is essential to know these off by heart along with division facts.</a:t>
            </a:r>
          </a:p>
          <a:p>
            <a:r>
              <a:rPr lang="en-US" sz="2400" dirty="0">
                <a:sym typeface="Wingdings" pitchFamily="2" charset="2"/>
              </a:rPr>
              <a:t>Complete your home learning tasks to a high standard and hand them in promptly. Home learning will usually consist of spelling sentences, online </a:t>
            </a:r>
            <a:r>
              <a:rPr lang="en-US" sz="2400" dirty="0" err="1">
                <a:sym typeface="Wingdings" pitchFamily="2" charset="2"/>
              </a:rPr>
              <a:t>maths</a:t>
            </a:r>
            <a:r>
              <a:rPr lang="en-US" sz="2400" dirty="0">
                <a:sym typeface="Wingdings" pitchFamily="2" charset="2"/>
              </a:rPr>
              <a:t>, reading comprehensions and </a:t>
            </a:r>
            <a:r>
              <a:rPr lang="en-US" sz="2400" dirty="0" err="1">
                <a:sym typeface="Wingdings" pitchFamily="2" charset="2"/>
              </a:rPr>
              <a:t>SPaG</a:t>
            </a:r>
            <a:r>
              <a:rPr lang="en-US" sz="2400" dirty="0">
                <a:sym typeface="Wingdings" pitchFamily="2" charset="2"/>
              </a:rPr>
              <a:t>.</a:t>
            </a:r>
          </a:p>
          <a:p>
            <a:r>
              <a:rPr lang="en-US" sz="2400" b="1" dirty="0">
                <a:sym typeface="Wingdings" pitchFamily="2" charset="2"/>
              </a:rPr>
              <a:t>Watch the morning or 6pm news </a:t>
            </a:r>
            <a:r>
              <a:rPr lang="en-US" sz="2400" dirty="0">
                <a:sym typeface="Wingdings" pitchFamily="2" charset="2"/>
              </a:rPr>
              <a:t>to develop your understanding of current affairs and knowledge of the world.</a:t>
            </a:r>
          </a:p>
          <a:p>
            <a:endParaRPr lang="en-US" sz="2400" dirty="0">
              <a:sym typeface="Wingdings" pitchFamily="2" charset="2"/>
            </a:endParaRPr>
          </a:p>
          <a:p>
            <a:endParaRPr lang="en-US" sz="2400" dirty="0">
              <a:sym typeface="Wingdings" pitchFamily="2" charset="2"/>
            </a:endParaRPr>
          </a:p>
          <a:p>
            <a:pPr marL="0" indent="0">
              <a:buNone/>
            </a:pPr>
            <a:endParaRPr lang="en-US" sz="2400" dirty="0">
              <a:sym typeface="Wingdings" pitchFamily="2" charset="2"/>
            </a:endParaRPr>
          </a:p>
        </p:txBody>
      </p:sp>
    </p:spTree>
    <p:extLst>
      <p:ext uri="{BB962C8B-B14F-4D97-AF65-F5344CB8AC3E}">
        <p14:creationId xmlns:p14="http://schemas.microsoft.com/office/powerpoint/2010/main" val="1933120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6909D94-536A-804C-AA32-70841D821974}"/>
              </a:ext>
            </a:extLst>
          </p:cNvPr>
          <p:cNvSpPr>
            <a:spLocks noGrp="1"/>
          </p:cNvSpPr>
          <p:nvPr>
            <p:ph idx="1"/>
          </p:nvPr>
        </p:nvSpPr>
        <p:spPr>
          <a:xfrm>
            <a:off x="838200" y="2141537"/>
            <a:ext cx="10515600" cy="4351338"/>
          </a:xfrm>
          <a:custGeom>
            <a:avLst/>
            <a:gdLst>
              <a:gd name="connsiteX0" fmla="*/ 0 w 10515600"/>
              <a:gd name="connsiteY0" fmla="*/ 0 h 4351338"/>
              <a:gd name="connsiteX1" fmla="*/ 584200 w 10515600"/>
              <a:gd name="connsiteY1" fmla="*/ 0 h 4351338"/>
              <a:gd name="connsiteX2" fmla="*/ 1378712 w 10515600"/>
              <a:gd name="connsiteY2" fmla="*/ 0 h 4351338"/>
              <a:gd name="connsiteX3" fmla="*/ 1752600 w 10515600"/>
              <a:gd name="connsiteY3" fmla="*/ 0 h 4351338"/>
              <a:gd name="connsiteX4" fmla="*/ 2441956 w 10515600"/>
              <a:gd name="connsiteY4" fmla="*/ 0 h 4351338"/>
              <a:gd name="connsiteX5" fmla="*/ 2921000 w 10515600"/>
              <a:gd name="connsiteY5" fmla="*/ 0 h 4351338"/>
              <a:gd name="connsiteX6" fmla="*/ 3400044 w 10515600"/>
              <a:gd name="connsiteY6" fmla="*/ 0 h 4351338"/>
              <a:gd name="connsiteX7" fmla="*/ 4194556 w 10515600"/>
              <a:gd name="connsiteY7" fmla="*/ 0 h 4351338"/>
              <a:gd name="connsiteX8" fmla="*/ 4778756 w 10515600"/>
              <a:gd name="connsiteY8" fmla="*/ 0 h 4351338"/>
              <a:gd name="connsiteX9" fmla="*/ 5047488 w 10515600"/>
              <a:gd name="connsiteY9" fmla="*/ 0 h 4351338"/>
              <a:gd name="connsiteX10" fmla="*/ 5421376 w 10515600"/>
              <a:gd name="connsiteY10" fmla="*/ 0 h 4351338"/>
              <a:gd name="connsiteX11" fmla="*/ 5795264 w 10515600"/>
              <a:gd name="connsiteY11" fmla="*/ 0 h 4351338"/>
              <a:gd name="connsiteX12" fmla="*/ 6484620 w 10515600"/>
              <a:gd name="connsiteY12" fmla="*/ 0 h 4351338"/>
              <a:gd name="connsiteX13" fmla="*/ 6963664 w 10515600"/>
              <a:gd name="connsiteY13" fmla="*/ 0 h 4351338"/>
              <a:gd name="connsiteX14" fmla="*/ 7547864 w 10515600"/>
              <a:gd name="connsiteY14" fmla="*/ 0 h 4351338"/>
              <a:gd name="connsiteX15" fmla="*/ 8132064 w 10515600"/>
              <a:gd name="connsiteY15" fmla="*/ 0 h 4351338"/>
              <a:gd name="connsiteX16" fmla="*/ 8821420 w 10515600"/>
              <a:gd name="connsiteY16" fmla="*/ 0 h 4351338"/>
              <a:gd name="connsiteX17" fmla="*/ 9090152 w 10515600"/>
              <a:gd name="connsiteY17" fmla="*/ 0 h 4351338"/>
              <a:gd name="connsiteX18" fmla="*/ 9674352 w 10515600"/>
              <a:gd name="connsiteY18" fmla="*/ 0 h 4351338"/>
              <a:gd name="connsiteX19" fmla="*/ 10515600 w 10515600"/>
              <a:gd name="connsiteY19" fmla="*/ 0 h 4351338"/>
              <a:gd name="connsiteX20" fmla="*/ 10515600 w 10515600"/>
              <a:gd name="connsiteY20" fmla="*/ 500404 h 4351338"/>
              <a:gd name="connsiteX21" fmla="*/ 10515600 w 10515600"/>
              <a:gd name="connsiteY21" fmla="*/ 913781 h 4351338"/>
              <a:gd name="connsiteX22" fmla="*/ 10515600 w 10515600"/>
              <a:gd name="connsiteY22" fmla="*/ 1327158 h 4351338"/>
              <a:gd name="connsiteX23" fmla="*/ 10515600 w 10515600"/>
              <a:gd name="connsiteY23" fmla="*/ 1871075 h 4351338"/>
              <a:gd name="connsiteX24" fmla="*/ 10515600 w 10515600"/>
              <a:gd name="connsiteY24" fmla="*/ 2371479 h 4351338"/>
              <a:gd name="connsiteX25" fmla="*/ 10515600 w 10515600"/>
              <a:gd name="connsiteY25" fmla="*/ 2871883 h 4351338"/>
              <a:gd name="connsiteX26" fmla="*/ 10515600 w 10515600"/>
              <a:gd name="connsiteY26" fmla="*/ 3285260 h 4351338"/>
              <a:gd name="connsiteX27" fmla="*/ 10515600 w 10515600"/>
              <a:gd name="connsiteY27" fmla="*/ 3698637 h 4351338"/>
              <a:gd name="connsiteX28" fmla="*/ 10515600 w 10515600"/>
              <a:gd name="connsiteY28" fmla="*/ 4351338 h 4351338"/>
              <a:gd name="connsiteX29" fmla="*/ 9826244 w 10515600"/>
              <a:gd name="connsiteY29" fmla="*/ 4351338 h 4351338"/>
              <a:gd name="connsiteX30" fmla="*/ 9452356 w 10515600"/>
              <a:gd name="connsiteY30" fmla="*/ 4351338 h 4351338"/>
              <a:gd name="connsiteX31" fmla="*/ 8868156 w 10515600"/>
              <a:gd name="connsiteY31" fmla="*/ 4351338 h 4351338"/>
              <a:gd name="connsiteX32" fmla="*/ 8494268 w 10515600"/>
              <a:gd name="connsiteY32" fmla="*/ 4351338 h 4351338"/>
              <a:gd name="connsiteX33" fmla="*/ 8120380 w 10515600"/>
              <a:gd name="connsiteY33" fmla="*/ 4351338 h 4351338"/>
              <a:gd name="connsiteX34" fmla="*/ 7851648 w 10515600"/>
              <a:gd name="connsiteY34" fmla="*/ 4351338 h 4351338"/>
              <a:gd name="connsiteX35" fmla="*/ 7477760 w 10515600"/>
              <a:gd name="connsiteY35" fmla="*/ 4351338 h 4351338"/>
              <a:gd name="connsiteX36" fmla="*/ 6998716 w 10515600"/>
              <a:gd name="connsiteY36" fmla="*/ 4351338 h 4351338"/>
              <a:gd name="connsiteX37" fmla="*/ 6309360 w 10515600"/>
              <a:gd name="connsiteY37" fmla="*/ 4351338 h 4351338"/>
              <a:gd name="connsiteX38" fmla="*/ 5935472 w 10515600"/>
              <a:gd name="connsiteY38" fmla="*/ 4351338 h 4351338"/>
              <a:gd name="connsiteX39" fmla="*/ 5140960 w 10515600"/>
              <a:gd name="connsiteY39" fmla="*/ 4351338 h 4351338"/>
              <a:gd name="connsiteX40" fmla="*/ 4767072 w 10515600"/>
              <a:gd name="connsiteY40" fmla="*/ 4351338 h 4351338"/>
              <a:gd name="connsiteX41" fmla="*/ 4498340 w 10515600"/>
              <a:gd name="connsiteY41" fmla="*/ 4351338 h 4351338"/>
              <a:gd name="connsiteX42" fmla="*/ 3914140 w 10515600"/>
              <a:gd name="connsiteY42" fmla="*/ 4351338 h 4351338"/>
              <a:gd name="connsiteX43" fmla="*/ 3224784 w 10515600"/>
              <a:gd name="connsiteY43" fmla="*/ 4351338 h 4351338"/>
              <a:gd name="connsiteX44" fmla="*/ 2956052 w 10515600"/>
              <a:gd name="connsiteY44" fmla="*/ 4351338 h 4351338"/>
              <a:gd name="connsiteX45" fmla="*/ 2582164 w 10515600"/>
              <a:gd name="connsiteY45" fmla="*/ 4351338 h 4351338"/>
              <a:gd name="connsiteX46" fmla="*/ 1892808 w 10515600"/>
              <a:gd name="connsiteY46" fmla="*/ 4351338 h 4351338"/>
              <a:gd name="connsiteX47" fmla="*/ 1308608 w 10515600"/>
              <a:gd name="connsiteY47" fmla="*/ 4351338 h 4351338"/>
              <a:gd name="connsiteX48" fmla="*/ 934720 w 10515600"/>
              <a:gd name="connsiteY48" fmla="*/ 4351338 h 4351338"/>
              <a:gd name="connsiteX49" fmla="*/ 0 w 10515600"/>
              <a:gd name="connsiteY49" fmla="*/ 4351338 h 4351338"/>
              <a:gd name="connsiteX50" fmla="*/ 0 w 10515600"/>
              <a:gd name="connsiteY50" fmla="*/ 3807421 h 4351338"/>
              <a:gd name="connsiteX51" fmla="*/ 0 w 10515600"/>
              <a:gd name="connsiteY51" fmla="*/ 3394044 h 4351338"/>
              <a:gd name="connsiteX52" fmla="*/ 0 w 10515600"/>
              <a:gd name="connsiteY52" fmla="*/ 2806613 h 4351338"/>
              <a:gd name="connsiteX53" fmla="*/ 0 w 10515600"/>
              <a:gd name="connsiteY53" fmla="*/ 2175669 h 4351338"/>
              <a:gd name="connsiteX54" fmla="*/ 0 w 10515600"/>
              <a:gd name="connsiteY54" fmla="*/ 1762292 h 4351338"/>
              <a:gd name="connsiteX55" fmla="*/ 0 w 10515600"/>
              <a:gd name="connsiteY55" fmla="*/ 1174861 h 4351338"/>
              <a:gd name="connsiteX56" fmla="*/ 0 w 10515600"/>
              <a:gd name="connsiteY56" fmla="*/ 630944 h 4351338"/>
              <a:gd name="connsiteX57" fmla="*/ 0 w 10515600"/>
              <a:gd name="connsiteY57" fmla="*/ 0 h 435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10515600" h="4351338" fill="none" extrusionOk="0">
                <a:moveTo>
                  <a:pt x="0" y="0"/>
                </a:moveTo>
                <a:cubicBezTo>
                  <a:pt x="172600" y="-855"/>
                  <a:pt x="431948" y="51853"/>
                  <a:pt x="584200" y="0"/>
                </a:cubicBezTo>
                <a:cubicBezTo>
                  <a:pt x="736452" y="-51853"/>
                  <a:pt x="1057949" y="6865"/>
                  <a:pt x="1378712" y="0"/>
                </a:cubicBezTo>
                <a:cubicBezTo>
                  <a:pt x="1699475" y="-6865"/>
                  <a:pt x="1579181" y="43913"/>
                  <a:pt x="1752600" y="0"/>
                </a:cubicBezTo>
                <a:cubicBezTo>
                  <a:pt x="1926019" y="-43913"/>
                  <a:pt x="2147828" y="61660"/>
                  <a:pt x="2441956" y="0"/>
                </a:cubicBezTo>
                <a:cubicBezTo>
                  <a:pt x="2736084" y="-61660"/>
                  <a:pt x="2768306" y="44869"/>
                  <a:pt x="2921000" y="0"/>
                </a:cubicBezTo>
                <a:cubicBezTo>
                  <a:pt x="3073694" y="-44869"/>
                  <a:pt x="3184784" y="9761"/>
                  <a:pt x="3400044" y="0"/>
                </a:cubicBezTo>
                <a:cubicBezTo>
                  <a:pt x="3615304" y="-9761"/>
                  <a:pt x="3837876" y="84966"/>
                  <a:pt x="4194556" y="0"/>
                </a:cubicBezTo>
                <a:cubicBezTo>
                  <a:pt x="4551236" y="-84966"/>
                  <a:pt x="4617915" y="5291"/>
                  <a:pt x="4778756" y="0"/>
                </a:cubicBezTo>
                <a:cubicBezTo>
                  <a:pt x="4939597" y="-5291"/>
                  <a:pt x="4969468" y="16641"/>
                  <a:pt x="5047488" y="0"/>
                </a:cubicBezTo>
                <a:cubicBezTo>
                  <a:pt x="5125508" y="-16641"/>
                  <a:pt x="5283514" y="13070"/>
                  <a:pt x="5421376" y="0"/>
                </a:cubicBezTo>
                <a:cubicBezTo>
                  <a:pt x="5559238" y="-13070"/>
                  <a:pt x="5710403" y="38458"/>
                  <a:pt x="5795264" y="0"/>
                </a:cubicBezTo>
                <a:cubicBezTo>
                  <a:pt x="5880125" y="-38458"/>
                  <a:pt x="6150679" y="80062"/>
                  <a:pt x="6484620" y="0"/>
                </a:cubicBezTo>
                <a:cubicBezTo>
                  <a:pt x="6818561" y="-80062"/>
                  <a:pt x="6755614" y="22894"/>
                  <a:pt x="6963664" y="0"/>
                </a:cubicBezTo>
                <a:cubicBezTo>
                  <a:pt x="7171714" y="-22894"/>
                  <a:pt x="7359578" y="66437"/>
                  <a:pt x="7547864" y="0"/>
                </a:cubicBezTo>
                <a:cubicBezTo>
                  <a:pt x="7736150" y="-66437"/>
                  <a:pt x="7907992" y="52325"/>
                  <a:pt x="8132064" y="0"/>
                </a:cubicBezTo>
                <a:cubicBezTo>
                  <a:pt x="8356136" y="-52325"/>
                  <a:pt x="8488580" y="66993"/>
                  <a:pt x="8821420" y="0"/>
                </a:cubicBezTo>
                <a:cubicBezTo>
                  <a:pt x="9154260" y="-66993"/>
                  <a:pt x="8979362" y="31440"/>
                  <a:pt x="9090152" y="0"/>
                </a:cubicBezTo>
                <a:cubicBezTo>
                  <a:pt x="9200942" y="-31440"/>
                  <a:pt x="9459244" y="21174"/>
                  <a:pt x="9674352" y="0"/>
                </a:cubicBezTo>
                <a:cubicBezTo>
                  <a:pt x="9889460" y="-21174"/>
                  <a:pt x="10279992" y="11727"/>
                  <a:pt x="10515600" y="0"/>
                </a:cubicBezTo>
                <a:cubicBezTo>
                  <a:pt x="10533868" y="138027"/>
                  <a:pt x="10492156" y="372890"/>
                  <a:pt x="10515600" y="500404"/>
                </a:cubicBezTo>
                <a:cubicBezTo>
                  <a:pt x="10539044" y="627918"/>
                  <a:pt x="10483929" y="741115"/>
                  <a:pt x="10515600" y="913781"/>
                </a:cubicBezTo>
                <a:cubicBezTo>
                  <a:pt x="10547271" y="1086447"/>
                  <a:pt x="10495424" y="1124051"/>
                  <a:pt x="10515600" y="1327158"/>
                </a:cubicBezTo>
                <a:cubicBezTo>
                  <a:pt x="10535776" y="1530265"/>
                  <a:pt x="10479862" y="1604513"/>
                  <a:pt x="10515600" y="1871075"/>
                </a:cubicBezTo>
                <a:cubicBezTo>
                  <a:pt x="10551338" y="2137637"/>
                  <a:pt x="10493562" y="2189104"/>
                  <a:pt x="10515600" y="2371479"/>
                </a:cubicBezTo>
                <a:cubicBezTo>
                  <a:pt x="10537638" y="2553854"/>
                  <a:pt x="10484861" y="2696521"/>
                  <a:pt x="10515600" y="2871883"/>
                </a:cubicBezTo>
                <a:cubicBezTo>
                  <a:pt x="10546339" y="3047245"/>
                  <a:pt x="10477583" y="3170491"/>
                  <a:pt x="10515600" y="3285260"/>
                </a:cubicBezTo>
                <a:cubicBezTo>
                  <a:pt x="10553617" y="3400029"/>
                  <a:pt x="10495793" y="3604284"/>
                  <a:pt x="10515600" y="3698637"/>
                </a:cubicBezTo>
                <a:cubicBezTo>
                  <a:pt x="10535407" y="3792990"/>
                  <a:pt x="10506695" y="4037287"/>
                  <a:pt x="10515600" y="4351338"/>
                </a:cubicBezTo>
                <a:cubicBezTo>
                  <a:pt x="10346423" y="4384104"/>
                  <a:pt x="10054187" y="4307015"/>
                  <a:pt x="9826244" y="4351338"/>
                </a:cubicBezTo>
                <a:cubicBezTo>
                  <a:pt x="9598301" y="4395661"/>
                  <a:pt x="9589469" y="4331931"/>
                  <a:pt x="9452356" y="4351338"/>
                </a:cubicBezTo>
                <a:cubicBezTo>
                  <a:pt x="9315243" y="4370745"/>
                  <a:pt x="9141946" y="4299320"/>
                  <a:pt x="8868156" y="4351338"/>
                </a:cubicBezTo>
                <a:cubicBezTo>
                  <a:pt x="8594366" y="4403356"/>
                  <a:pt x="8644905" y="4331347"/>
                  <a:pt x="8494268" y="4351338"/>
                </a:cubicBezTo>
                <a:cubicBezTo>
                  <a:pt x="8343631" y="4371329"/>
                  <a:pt x="8291432" y="4339247"/>
                  <a:pt x="8120380" y="4351338"/>
                </a:cubicBezTo>
                <a:cubicBezTo>
                  <a:pt x="7949328" y="4363429"/>
                  <a:pt x="7934249" y="4342111"/>
                  <a:pt x="7851648" y="4351338"/>
                </a:cubicBezTo>
                <a:cubicBezTo>
                  <a:pt x="7769047" y="4360565"/>
                  <a:pt x="7570267" y="4331898"/>
                  <a:pt x="7477760" y="4351338"/>
                </a:cubicBezTo>
                <a:cubicBezTo>
                  <a:pt x="7385253" y="4370778"/>
                  <a:pt x="7232086" y="4335735"/>
                  <a:pt x="6998716" y="4351338"/>
                </a:cubicBezTo>
                <a:cubicBezTo>
                  <a:pt x="6765346" y="4366941"/>
                  <a:pt x="6492912" y="4329734"/>
                  <a:pt x="6309360" y="4351338"/>
                </a:cubicBezTo>
                <a:cubicBezTo>
                  <a:pt x="6125808" y="4372942"/>
                  <a:pt x="6082030" y="4334307"/>
                  <a:pt x="5935472" y="4351338"/>
                </a:cubicBezTo>
                <a:cubicBezTo>
                  <a:pt x="5788914" y="4368369"/>
                  <a:pt x="5408673" y="4316834"/>
                  <a:pt x="5140960" y="4351338"/>
                </a:cubicBezTo>
                <a:cubicBezTo>
                  <a:pt x="4873247" y="4385842"/>
                  <a:pt x="4919621" y="4316523"/>
                  <a:pt x="4767072" y="4351338"/>
                </a:cubicBezTo>
                <a:cubicBezTo>
                  <a:pt x="4614523" y="4386153"/>
                  <a:pt x="4624586" y="4323054"/>
                  <a:pt x="4498340" y="4351338"/>
                </a:cubicBezTo>
                <a:cubicBezTo>
                  <a:pt x="4372094" y="4379622"/>
                  <a:pt x="4134781" y="4333299"/>
                  <a:pt x="3914140" y="4351338"/>
                </a:cubicBezTo>
                <a:cubicBezTo>
                  <a:pt x="3693499" y="4369377"/>
                  <a:pt x="3424885" y="4297489"/>
                  <a:pt x="3224784" y="4351338"/>
                </a:cubicBezTo>
                <a:cubicBezTo>
                  <a:pt x="3024683" y="4405187"/>
                  <a:pt x="3025630" y="4321231"/>
                  <a:pt x="2956052" y="4351338"/>
                </a:cubicBezTo>
                <a:cubicBezTo>
                  <a:pt x="2886474" y="4381445"/>
                  <a:pt x="2699410" y="4337187"/>
                  <a:pt x="2582164" y="4351338"/>
                </a:cubicBezTo>
                <a:cubicBezTo>
                  <a:pt x="2464918" y="4365489"/>
                  <a:pt x="2172913" y="4334462"/>
                  <a:pt x="1892808" y="4351338"/>
                </a:cubicBezTo>
                <a:cubicBezTo>
                  <a:pt x="1612703" y="4368214"/>
                  <a:pt x="1464385" y="4316590"/>
                  <a:pt x="1308608" y="4351338"/>
                </a:cubicBezTo>
                <a:cubicBezTo>
                  <a:pt x="1152831" y="4386086"/>
                  <a:pt x="1099925" y="4319026"/>
                  <a:pt x="934720" y="4351338"/>
                </a:cubicBezTo>
                <a:cubicBezTo>
                  <a:pt x="769515" y="4383650"/>
                  <a:pt x="395951" y="4279754"/>
                  <a:pt x="0" y="4351338"/>
                </a:cubicBezTo>
                <a:cubicBezTo>
                  <a:pt x="-7197" y="4088086"/>
                  <a:pt x="41974" y="3998654"/>
                  <a:pt x="0" y="3807421"/>
                </a:cubicBezTo>
                <a:cubicBezTo>
                  <a:pt x="-41974" y="3616188"/>
                  <a:pt x="1440" y="3547474"/>
                  <a:pt x="0" y="3394044"/>
                </a:cubicBezTo>
                <a:cubicBezTo>
                  <a:pt x="-1440" y="3240614"/>
                  <a:pt x="18543" y="3066603"/>
                  <a:pt x="0" y="2806613"/>
                </a:cubicBezTo>
                <a:cubicBezTo>
                  <a:pt x="-18543" y="2546623"/>
                  <a:pt x="13267" y="2355340"/>
                  <a:pt x="0" y="2175669"/>
                </a:cubicBezTo>
                <a:cubicBezTo>
                  <a:pt x="-13267" y="1995998"/>
                  <a:pt x="11649" y="1896187"/>
                  <a:pt x="0" y="1762292"/>
                </a:cubicBezTo>
                <a:cubicBezTo>
                  <a:pt x="-11649" y="1628397"/>
                  <a:pt x="46392" y="1349266"/>
                  <a:pt x="0" y="1174861"/>
                </a:cubicBezTo>
                <a:cubicBezTo>
                  <a:pt x="-46392" y="1000456"/>
                  <a:pt x="19450" y="744770"/>
                  <a:pt x="0" y="630944"/>
                </a:cubicBezTo>
                <a:cubicBezTo>
                  <a:pt x="-19450" y="517118"/>
                  <a:pt x="66034" y="204628"/>
                  <a:pt x="0" y="0"/>
                </a:cubicBezTo>
                <a:close/>
              </a:path>
              <a:path w="10515600" h="4351338" stroke="0" extrusionOk="0">
                <a:moveTo>
                  <a:pt x="0" y="0"/>
                </a:moveTo>
                <a:cubicBezTo>
                  <a:pt x="184372" y="-24963"/>
                  <a:pt x="245848" y="11214"/>
                  <a:pt x="479044" y="0"/>
                </a:cubicBezTo>
                <a:cubicBezTo>
                  <a:pt x="712240" y="-11214"/>
                  <a:pt x="917852" y="22582"/>
                  <a:pt x="1063244" y="0"/>
                </a:cubicBezTo>
                <a:cubicBezTo>
                  <a:pt x="1208636" y="-22582"/>
                  <a:pt x="1638276" y="41526"/>
                  <a:pt x="1857756" y="0"/>
                </a:cubicBezTo>
                <a:cubicBezTo>
                  <a:pt x="2077236" y="-41526"/>
                  <a:pt x="2488088" y="59358"/>
                  <a:pt x="2652268" y="0"/>
                </a:cubicBezTo>
                <a:cubicBezTo>
                  <a:pt x="2816448" y="-59358"/>
                  <a:pt x="2950138" y="36727"/>
                  <a:pt x="3236468" y="0"/>
                </a:cubicBezTo>
                <a:cubicBezTo>
                  <a:pt x="3522798" y="-36727"/>
                  <a:pt x="3703767" y="89670"/>
                  <a:pt x="4030980" y="0"/>
                </a:cubicBezTo>
                <a:cubicBezTo>
                  <a:pt x="4358193" y="-89670"/>
                  <a:pt x="4496549" y="54498"/>
                  <a:pt x="4825492" y="0"/>
                </a:cubicBezTo>
                <a:cubicBezTo>
                  <a:pt x="5154435" y="-54498"/>
                  <a:pt x="5349549" y="55139"/>
                  <a:pt x="5620004" y="0"/>
                </a:cubicBezTo>
                <a:cubicBezTo>
                  <a:pt x="5890459" y="-55139"/>
                  <a:pt x="5980528" y="42855"/>
                  <a:pt x="6099048" y="0"/>
                </a:cubicBezTo>
                <a:cubicBezTo>
                  <a:pt x="6217568" y="-42855"/>
                  <a:pt x="6252128" y="30262"/>
                  <a:pt x="6367780" y="0"/>
                </a:cubicBezTo>
                <a:cubicBezTo>
                  <a:pt x="6483432" y="-30262"/>
                  <a:pt x="6784750" y="59276"/>
                  <a:pt x="7057136" y="0"/>
                </a:cubicBezTo>
                <a:cubicBezTo>
                  <a:pt x="7329522" y="-59276"/>
                  <a:pt x="7506685" y="5593"/>
                  <a:pt x="7641336" y="0"/>
                </a:cubicBezTo>
                <a:cubicBezTo>
                  <a:pt x="7775987" y="-5593"/>
                  <a:pt x="7922241" y="18015"/>
                  <a:pt x="8015224" y="0"/>
                </a:cubicBezTo>
                <a:cubicBezTo>
                  <a:pt x="8108207" y="-18015"/>
                  <a:pt x="8487677" y="66943"/>
                  <a:pt x="8704580" y="0"/>
                </a:cubicBezTo>
                <a:cubicBezTo>
                  <a:pt x="8921483" y="-66943"/>
                  <a:pt x="8911411" y="18469"/>
                  <a:pt x="8973312" y="0"/>
                </a:cubicBezTo>
                <a:cubicBezTo>
                  <a:pt x="9035213" y="-18469"/>
                  <a:pt x="9457445" y="60330"/>
                  <a:pt x="9662668" y="0"/>
                </a:cubicBezTo>
                <a:cubicBezTo>
                  <a:pt x="9867891" y="-60330"/>
                  <a:pt x="10281707" y="50450"/>
                  <a:pt x="10515600" y="0"/>
                </a:cubicBezTo>
                <a:cubicBezTo>
                  <a:pt x="10524387" y="244666"/>
                  <a:pt x="10458384" y="465568"/>
                  <a:pt x="10515600" y="587431"/>
                </a:cubicBezTo>
                <a:cubicBezTo>
                  <a:pt x="10572816" y="709294"/>
                  <a:pt x="10489629" y="978180"/>
                  <a:pt x="10515600" y="1087835"/>
                </a:cubicBezTo>
                <a:cubicBezTo>
                  <a:pt x="10541571" y="1197490"/>
                  <a:pt x="10469453" y="1453871"/>
                  <a:pt x="10515600" y="1718779"/>
                </a:cubicBezTo>
                <a:cubicBezTo>
                  <a:pt x="10561747" y="1983687"/>
                  <a:pt x="10446696" y="2094965"/>
                  <a:pt x="10515600" y="2306209"/>
                </a:cubicBezTo>
                <a:cubicBezTo>
                  <a:pt x="10584504" y="2517453"/>
                  <a:pt x="10488630" y="2621174"/>
                  <a:pt x="10515600" y="2806613"/>
                </a:cubicBezTo>
                <a:cubicBezTo>
                  <a:pt x="10542570" y="2992052"/>
                  <a:pt x="10504952" y="3103259"/>
                  <a:pt x="10515600" y="3350530"/>
                </a:cubicBezTo>
                <a:cubicBezTo>
                  <a:pt x="10526248" y="3597801"/>
                  <a:pt x="10493274" y="3666489"/>
                  <a:pt x="10515600" y="3850934"/>
                </a:cubicBezTo>
                <a:cubicBezTo>
                  <a:pt x="10537926" y="4035379"/>
                  <a:pt x="10505428" y="4225116"/>
                  <a:pt x="10515600" y="4351338"/>
                </a:cubicBezTo>
                <a:cubicBezTo>
                  <a:pt x="10408669" y="4364158"/>
                  <a:pt x="10320701" y="4337061"/>
                  <a:pt x="10246868" y="4351338"/>
                </a:cubicBezTo>
                <a:cubicBezTo>
                  <a:pt x="10173035" y="4365615"/>
                  <a:pt x="9983690" y="4336110"/>
                  <a:pt x="9872980" y="4351338"/>
                </a:cubicBezTo>
                <a:cubicBezTo>
                  <a:pt x="9762270" y="4366566"/>
                  <a:pt x="9411299" y="4296661"/>
                  <a:pt x="9183624" y="4351338"/>
                </a:cubicBezTo>
                <a:cubicBezTo>
                  <a:pt x="8955949" y="4406015"/>
                  <a:pt x="8668655" y="4291667"/>
                  <a:pt x="8494268" y="4351338"/>
                </a:cubicBezTo>
                <a:cubicBezTo>
                  <a:pt x="8319881" y="4411009"/>
                  <a:pt x="8096697" y="4315645"/>
                  <a:pt x="7910068" y="4351338"/>
                </a:cubicBezTo>
                <a:cubicBezTo>
                  <a:pt x="7723439" y="4387031"/>
                  <a:pt x="7475200" y="4323804"/>
                  <a:pt x="7325868" y="4351338"/>
                </a:cubicBezTo>
                <a:cubicBezTo>
                  <a:pt x="7176536" y="4378872"/>
                  <a:pt x="6981479" y="4304831"/>
                  <a:pt x="6741668" y="4351338"/>
                </a:cubicBezTo>
                <a:cubicBezTo>
                  <a:pt x="6501857" y="4397845"/>
                  <a:pt x="6401826" y="4345367"/>
                  <a:pt x="6262624" y="4351338"/>
                </a:cubicBezTo>
                <a:cubicBezTo>
                  <a:pt x="6123422" y="4357309"/>
                  <a:pt x="5659251" y="4348867"/>
                  <a:pt x="5468112" y="4351338"/>
                </a:cubicBezTo>
                <a:cubicBezTo>
                  <a:pt x="5276973" y="4353809"/>
                  <a:pt x="5091584" y="4308657"/>
                  <a:pt x="4883912" y="4351338"/>
                </a:cubicBezTo>
                <a:cubicBezTo>
                  <a:pt x="4676240" y="4394019"/>
                  <a:pt x="4685051" y="4324594"/>
                  <a:pt x="4615180" y="4351338"/>
                </a:cubicBezTo>
                <a:cubicBezTo>
                  <a:pt x="4545309" y="4378082"/>
                  <a:pt x="4238712" y="4299736"/>
                  <a:pt x="4136136" y="4351338"/>
                </a:cubicBezTo>
                <a:cubicBezTo>
                  <a:pt x="4033560" y="4402940"/>
                  <a:pt x="3915596" y="4309723"/>
                  <a:pt x="3762248" y="4351338"/>
                </a:cubicBezTo>
                <a:cubicBezTo>
                  <a:pt x="3608900" y="4392953"/>
                  <a:pt x="3397778" y="4329730"/>
                  <a:pt x="3072892" y="4351338"/>
                </a:cubicBezTo>
                <a:cubicBezTo>
                  <a:pt x="2748006" y="4372946"/>
                  <a:pt x="2904084" y="4349020"/>
                  <a:pt x="2804160" y="4351338"/>
                </a:cubicBezTo>
                <a:cubicBezTo>
                  <a:pt x="2704236" y="4353656"/>
                  <a:pt x="2516232" y="4344452"/>
                  <a:pt x="2430272" y="4351338"/>
                </a:cubicBezTo>
                <a:cubicBezTo>
                  <a:pt x="2344312" y="4358224"/>
                  <a:pt x="2062122" y="4347372"/>
                  <a:pt x="1846072" y="4351338"/>
                </a:cubicBezTo>
                <a:cubicBezTo>
                  <a:pt x="1630022" y="4355304"/>
                  <a:pt x="1659982" y="4340568"/>
                  <a:pt x="1577340" y="4351338"/>
                </a:cubicBezTo>
                <a:cubicBezTo>
                  <a:pt x="1494698" y="4362108"/>
                  <a:pt x="1255979" y="4320442"/>
                  <a:pt x="1098296" y="4351338"/>
                </a:cubicBezTo>
                <a:cubicBezTo>
                  <a:pt x="940613" y="4382234"/>
                  <a:pt x="958464" y="4323828"/>
                  <a:pt x="829564" y="4351338"/>
                </a:cubicBezTo>
                <a:cubicBezTo>
                  <a:pt x="700664" y="4378848"/>
                  <a:pt x="620142" y="4325783"/>
                  <a:pt x="560832" y="4351338"/>
                </a:cubicBezTo>
                <a:cubicBezTo>
                  <a:pt x="501522" y="4376893"/>
                  <a:pt x="184283" y="4293498"/>
                  <a:pt x="0" y="4351338"/>
                </a:cubicBezTo>
                <a:cubicBezTo>
                  <a:pt x="-28768" y="4156900"/>
                  <a:pt x="2340" y="4010516"/>
                  <a:pt x="0" y="3763907"/>
                </a:cubicBezTo>
                <a:cubicBezTo>
                  <a:pt x="-2340" y="3517298"/>
                  <a:pt x="51582" y="3499474"/>
                  <a:pt x="0" y="3263504"/>
                </a:cubicBezTo>
                <a:cubicBezTo>
                  <a:pt x="-51582" y="3027534"/>
                  <a:pt x="36111" y="2977927"/>
                  <a:pt x="0" y="2850126"/>
                </a:cubicBezTo>
                <a:cubicBezTo>
                  <a:pt x="-36111" y="2722325"/>
                  <a:pt x="22135" y="2477581"/>
                  <a:pt x="0" y="2349723"/>
                </a:cubicBezTo>
                <a:cubicBezTo>
                  <a:pt x="-22135" y="2221865"/>
                  <a:pt x="62524" y="2040825"/>
                  <a:pt x="0" y="1805805"/>
                </a:cubicBezTo>
                <a:cubicBezTo>
                  <a:pt x="-62524" y="1570785"/>
                  <a:pt x="66740" y="1332917"/>
                  <a:pt x="0" y="1174861"/>
                </a:cubicBezTo>
                <a:cubicBezTo>
                  <a:pt x="-66740" y="1016805"/>
                  <a:pt x="46037" y="941444"/>
                  <a:pt x="0" y="761484"/>
                </a:cubicBezTo>
                <a:cubicBezTo>
                  <a:pt x="-46037" y="581524"/>
                  <a:pt x="8679" y="175846"/>
                  <a:pt x="0" y="0"/>
                </a:cubicBezTo>
                <a:close/>
              </a:path>
            </a:pathLst>
          </a:custGeom>
          <a:noFill/>
          <a:ln w="57150">
            <a:solidFill>
              <a:schemeClr val="accent3"/>
            </a:solidFill>
            <a:extLst>
              <a:ext uri="{C807C97D-BFC1-408E-A445-0C87EB9F89A2}">
                <ask:lineSketchStyleProps xmlns="" xmlns:ask="http://schemas.microsoft.com/office/drawing/2018/sketchyshapes" sd="1623281222">
                  <ask:type>
                    <ask:lineSketchScribble/>
                  </ask:type>
                </ask:lineSketchStyleProps>
              </a:ext>
            </a:extLst>
          </a:ln>
        </p:spPr>
        <p:txBody>
          <a:bodyPr>
            <a:normAutofit lnSpcReduction="10000"/>
          </a:bodyPr>
          <a:lstStyle/>
          <a:p>
            <a:pPr marL="0" indent="0" algn="ctr">
              <a:buNone/>
            </a:pPr>
            <a:r>
              <a:rPr lang="en-US" sz="4000" dirty="0"/>
              <a:t>Use your planner to: </a:t>
            </a:r>
          </a:p>
          <a:p>
            <a:pPr algn="ctr">
              <a:buFontTx/>
              <a:buChar char="-"/>
            </a:pPr>
            <a:r>
              <a:rPr lang="en-US" sz="4000" dirty="0"/>
              <a:t>Record your reading</a:t>
            </a:r>
          </a:p>
          <a:p>
            <a:pPr algn="ctr">
              <a:buFontTx/>
              <a:buChar char="-"/>
            </a:pPr>
            <a:r>
              <a:rPr lang="en-US" sz="4000" dirty="0"/>
              <a:t>Note down home learning</a:t>
            </a:r>
          </a:p>
          <a:p>
            <a:pPr algn="ctr">
              <a:buFontTx/>
              <a:buChar char="-"/>
            </a:pPr>
            <a:r>
              <a:rPr lang="en-US" sz="4000" dirty="0"/>
              <a:t>Send a message to your teacher</a:t>
            </a:r>
          </a:p>
          <a:p>
            <a:pPr algn="ctr">
              <a:buFontTx/>
              <a:buChar char="-"/>
            </a:pPr>
            <a:r>
              <a:rPr lang="en-US" sz="4000" dirty="0"/>
              <a:t>Keep track of your logins and passwords</a:t>
            </a:r>
          </a:p>
          <a:p>
            <a:pPr algn="ctr">
              <a:buFontTx/>
              <a:buChar char="-"/>
            </a:pPr>
            <a:r>
              <a:rPr lang="en-US" sz="4000" dirty="0"/>
              <a:t>House points will be awarded for excellent planners.</a:t>
            </a:r>
          </a:p>
          <a:p>
            <a:pPr marL="0" indent="0" algn="ctr">
              <a:buNone/>
            </a:pPr>
            <a:endParaRPr lang="en-US" dirty="0"/>
          </a:p>
        </p:txBody>
      </p:sp>
      <p:sp>
        <p:nvSpPr>
          <p:cNvPr id="4" name="Title 1">
            <a:extLst>
              <a:ext uri="{FF2B5EF4-FFF2-40B4-BE49-F238E27FC236}">
                <a16:creationId xmlns:a16="http://schemas.microsoft.com/office/drawing/2014/main" id="{271A178F-95D7-4344-A239-C7824313C238}"/>
              </a:ext>
            </a:extLst>
          </p:cNvPr>
          <p:cNvSpPr>
            <a:spLocks noGrp="1"/>
          </p:cNvSpPr>
          <p:nvPr>
            <p:ph type="title"/>
          </p:nvPr>
        </p:nvSpPr>
        <p:spPr>
          <a:xfrm>
            <a:off x="838200" y="365125"/>
            <a:ext cx="10515600" cy="1697567"/>
          </a:xfrm>
        </p:spPr>
        <p:txBody>
          <a:bodyPr>
            <a:noAutofit/>
          </a:bodyPr>
          <a:lstStyle/>
          <a:p>
            <a:pPr algn="ctr"/>
            <a:r>
              <a:rPr lang="en-US" sz="10200" dirty="0">
                <a:solidFill>
                  <a:schemeClr val="accent4"/>
                </a:solidFill>
                <a:latin typeface="Modern Love" pitchFamily="82" charset="0"/>
              </a:rPr>
              <a:t>Planners</a:t>
            </a:r>
          </a:p>
        </p:txBody>
      </p:sp>
    </p:spTree>
    <p:extLst>
      <p:ext uri="{BB962C8B-B14F-4D97-AF65-F5344CB8AC3E}">
        <p14:creationId xmlns:p14="http://schemas.microsoft.com/office/powerpoint/2010/main" val="4349097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6B6E3-6CD2-5845-A02D-40C59C8FF184}"/>
              </a:ext>
            </a:extLst>
          </p:cNvPr>
          <p:cNvSpPr>
            <a:spLocks noGrp="1"/>
          </p:cNvSpPr>
          <p:nvPr>
            <p:ph type="title"/>
          </p:nvPr>
        </p:nvSpPr>
        <p:spPr>
          <a:xfrm>
            <a:off x="838200" y="365125"/>
            <a:ext cx="10515600" cy="1819275"/>
          </a:xfrm>
        </p:spPr>
        <p:txBody>
          <a:bodyPr>
            <a:noAutofit/>
          </a:bodyPr>
          <a:lstStyle/>
          <a:p>
            <a:pPr algn="ctr"/>
            <a:r>
              <a:rPr lang="en-US" sz="10300" dirty="0">
                <a:solidFill>
                  <a:schemeClr val="accent4"/>
                </a:solidFill>
                <a:latin typeface="Modern Love" pitchFamily="82" charset="0"/>
              </a:rPr>
              <a:t>Assessments</a:t>
            </a:r>
            <a:endParaRPr lang="en-US" sz="12400" dirty="0">
              <a:solidFill>
                <a:schemeClr val="accent4"/>
              </a:solidFill>
              <a:latin typeface="Modern Love" pitchFamily="82" charset="0"/>
            </a:endParaRPr>
          </a:p>
        </p:txBody>
      </p:sp>
      <p:sp>
        <p:nvSpPr>
          <p:cNvPr id="3" name="Content Placeholder 2">
            <a:extLst>
              <a:ext uri="{FF2B5EF4-FFF2-40B4-BE49-F238E27FC236}">
                <a16:creationId xmlns:a16="http://schemas.microsoft.com/office/drawing/2014/main" id="{E8769DDA-7983-5A45-AB37-5DFA44564033}"/>
              </a:ext>
            </a:extLst>
          </p:cNvPr>
          <p:cNvSpPr>
            <a:spLocks noGrp="1"/>
          </p:cNvSpPr>
          <p:nvPr>
            <p:ph idx="1"/>
          </p:nvPr>
        </p:nvSpPr>
        <p:spPr>
          <a:xfrm>
            <a:off x="838200" y="1889760"/>
            <a:ext cx="10515600" cy="4643597"/>
          </a:xfrm>
          <a:custGeom>
            <a:avLst/>
            <a:gdLst>
              <a:gd name="connsiteX0" fmla="*/ 0 w 10515600"/>
              <a:gd name="connsiteY0" fmla="*/ 0 h 4351338"/>
              <a:gd name="connsiteX1" fmla="*/ 268732 w 10515600"/>
              <a:gd name="connsiteY1" fmla="*/ 0 h 4351338"/>
              <a:gd name="connsiteX2" fmla="*/ 852932 w 10515600"/>
              <a:gd name="connsiteY2" fmla="*/ 0 h 4351338"/>
              <a:gd name="connsiteX3" fmla="*/ 1647444 w 10515600"/>
              <a:gd name="connsiteY3" fmla="*/ 0 h 4351338"/>
              <a:gd name="connsiteX4" fmla="*/ 2021332 w 10515600"/>
              <a:gd name="connsiteY4" fmla="*/ 0 h 4351338"/>
              <a:gd name="connsiteX5" fmla="*/ 2710688 w 10515600"/>
              <a:gd name="connsiteY5" fmla="*/ 0 h 4351338"/>
              <a:gd name="connsiteX6" fmla="*/ 3294888 w 10515600"/>
              <a:gd name="connsiteY6" fmla="*/ 0 h 4351338"/>
              <a:gd name="connsiteX7" fmla="*/ 3773932 w 10515600"/>
              <a:gd name="connsiteY7" fmla="*/ 0 h 4351338"/>
              <a:gd name="connsiteX8" fmla="*/ 4147820 w 10515600"/>
              <a:gd name="connsiteY8" fmla="*/ 0 h 4351338"/>
              <a:gd name="connsiteX9" fmla="*/ 4626864 w 10515600"/>
              <a:gd name="connsiteY9" fmla="*/ 0 h 4351338"/>
              <a:gd name="connsiteX10" fmla="*/ 4895596 w 10515600"/>
              <a:gd name="connsiteY10" fmla="*/ 0 h 4351338"/>
              <a:gd name="connsiteX11" fmla="*/ 5690108 w 10515600"/>
              <a:gd name="connsiteY11" fmla="*/ 0 h 4351338"/>
              <a:gd name="connsiteX12" fmla="*/ 6063996 w 10515600"/>
              <a:gd name="connsiteY12" fmla="*/ 0 h 4351338"/>
              <a:gd name="connsiteX13" fmla="*/ 6858508 w 10515600"/>
              <a:gd name="connsiteY13" fmla="*/ 0 h 4351338"/>
              <a:gd name="connsiteX14" fmla="*/ 7127240 w 10515600"/>
              <a:gd name="connsiteY14" fmla="*/ 0 h 4351338"/>
              <a:gd name="connsiteX15" fmla="*/ 7711440 w 10515600"/>
              <a:gd name="connsiteY15" fmla="*/ 0 h 4351338"/>
              <a:gd name="connsiteX16" fmla="*/ 8190484 w 10515600"/>
              <a:gd name="connsiteY16" fmla="*/ 0 h 4351338"/>
              <a:gd name="connsiteX17" fmla="*/ 8984996 w 10515600"/>
              <a:gd name="connsiteY17" fmla="*/ 0 h 4351338"/>
              <a:gd name="connsiteX18" fmla="*/ 9569196 w 10515600"/>
              <a:gd name="connsiteY18" fmla="*/ 0 h 4351338"/>
              <a:gd name="connsiteX19" fmla="*/ 10515600 w 10515600"/>
              <a:gd name="connsiteY19" fmla="*/ 0 h 4351338"/>
              <a:gd name="connsiteX20" fmla="*/ 10515600 w 10515600"/>
              <a:gd name="connsiteY20" fmla="*/ 413377 h 4351338"/>
              <a:gd name="connsiteX21" fmla="*/ 10515600 w 10515600"/>
              <a:gd name="connsiteY21" fmla="*/ 957294 h 4351338"/>
              <a:gd name="connsiteX22" fmla="*/ 10515600 w 10515600"/>
              <a:gd name="connsiteY22" fmla="*/ 1501212 h 4351338"/>
              <a:gd name="connsiteX23" fmla="*/ 10515600 w 10515600"/>
              <a:gd name="connsiteY23" fmla="*/ 2088642 h 4351338"/>
              <a:gd name="connsiteX24" fmla="*/ 10515600 w 10515600"/>
              <a:gd name="connsiteY24" fmla="*/ 2589046 h 4351338"/>
              <a:gd name="connsiteX25" fmla="*/ 10515600 w 10515600"/>
              <a:gd name="connsiteY25" fmla="*/ 3045937 h 4351338"/>
              <a:gd name="connsiteX26" fmla="*/ 10515600 w 10515600"/>
              <a:gd name="connsiteY26" fmla="*/ 3633367 h 4351338"/>
              <a:gd name="connsiteX27" fmla="*/ 10515600 w 10515600"/>
              <a:gd name="connsiteY27" fmla="*/ 4351338 h 4351338"/>
              <a:gd name="connsiteX28" fmla="*/ 10141712 w 10515600"/>
              <a:gd name="connsiteY28" fmla="*/ 4351338 h 4351338"/>
              <a:gd name="connsiteX29" fmla="*/ 9347200 w 10515600"/>
              <a:gd name="connsiteY29" fmla="*/ 4351338 h 4351338"/>
              <a:gd name="connsiteX30" fmla="*/ 9078468 w 10515600"/>
              <a:gd name="connsiteY30" fmla="*/ 4351338 h 4351338"/>
              <a:gd name="connsiteX31" fmla="*/ 8704580 w 10515600"/>
              <a:gd name="connsiteY31" fmla="*/ 4351338 h 4351338"/>
              <a:gd name="connsiteX32" fmla="*/ 8015224 w 10515600"/>
              <a:gd name="connsiteY32" fmla="*/ 4351338 h 4351338"/>
              <a:gd name="connsiteX33" fmla="*/ 7746492 w 10515600"/>
              <a:gd name="connsiteY33" fmla="*/ 4351338 h 4351338"/>
              <a:gd name="connsiteX34" fmla="*/ 7162292 w 10515600"/>
              <a:gd name="connsiteY34" fmla="*/ 4351338 h 4351338"/>
              <a:gd name="connsiteX35" fmla="*/ 6472936 w 10515600"/>
              <a:gd name="connsiteY35" fmla="*/ 4351338 h 4351338"/>
              <a:gd name="connsiteX36" fmla="*/ 6099048 w 10515600"/>
              <a:gd name="connsiteY36" fmla="*/ 4351338 h 4351338"/>
              <a:gd name="connsiteX37" fmla="*/ 5620004 w 10515600"/>
              <a:gd name="connsiteY37" fmla="*/ 4351338 h 4351338"/>
              <a:gd name="connsiteX38" fmla="*/ 5246116 w 10515600"/>
              <a:gd name="connsiteY38" fmla="*/ 4351338 h 4351338"/>
              <a:gd name="connsiteX39" fmla="*/ 4977384 w 10515600"/>
              <a:gd name="connsiteY39" fmla="*/ 4351338 h 4351338"/>
              <a:gd name="connsiteX40" fmla="*/ 4182872 w 10515600"/>
              <a:gd name="connsiteY40" fmla="*/ 4351338 h 4351338"/>
              <a:gd name="connsiteX41" fmla="*/ 3493516 w 10515600"/>
              <a:gd name="connsiteY41" fmla="*/ 4351338 h 4351338"/>
              <a:gd name="connsiteX42" fmla="*/ 2909316 w 10515600"/>
              <a:gd name="connsiteY42" fmla="*/ 4351338 h 4351338"/>
              <a:gd name="connsiteX43" fmla="*/ 2114804 w 10515600"/>
              <a:gd name="connsiteY43" fmla="*/ 4351338 h 4351338"/>
              <a:gd name="connsiteX44" fmla="*/ 1320292 w 10515600"/>
              <a:gd name="connsiteY44" fmla="*/ 4351338 h 4351338"/>
              <a:gd name="connsiteX45" fmla="*/ 630936 w 10515600"/>
              <a:gd name="connsiteY45" fmla="*/ 4351338 h 4351338"/>
              <a:gd name="connsiteX46" fmla="*/ 0 w 10515600"/>
              <a:gd name="connsiteY46" fmla="*/ 4351338 h 4351338"/>
              <a:gd name="connsiteX47" fmla="*/ 0 w 10515600"/>
              <a:gd name="connsiteY47" fmla="*/ 3763907 h 4351338"/>
              <a:gd name="connsiteX48" fmla="*/ 0 w 10515600"/>
              <a:gd name="connsiteY48" fmla="*/ 3219990 h 4351338"/>
              <a:gd name="connsiteX49" fmla="*/ 0 w 10515600"/>
              <a:gd name="connsiteY49" fmla="*/ 2763100 h 4351338"/>
              <a:gd name="connsiteX50" fmla="*/ 0 w 10515600"/>
              <a:gd name="connsiteY50" fmla="*/ 2175669 h 4351338"/>
              <a:gd name="connsiteX51" fmla="*/ 0 w 10515600"/>
              <a:gd name="connsiteY51" fmla="*/ 1631752 h 4351338"/>
              <a:gd name="connsiteX52" fmla="*/ 0 w 10515600"/>
              <a:gd name="connsiteY52" fmla="*/ 1174861 h 4351338"/>
              <a:gd name="connsiteX53" fmla="*/ 0 w 10515600"/>
              <a:gd name="connsiteY53" fmla="*/ 543917 h 4351338"/>
              <a:gd name="connsiteX54" fmla="*/ 0 w 10515600"/>
              <a:gd name="connsiteY54" fmla="*/ 0 h 435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0515600" h="4351338" fill="none" extrusionOk="0">
                <a:moveTo>
                  <a:pt x="0" y="0"/>
                </a:moveTo>
                <a:cubicBezTo>
                  <a:pt x="133233" y="-19314"/>
                  <a:pt x="181349" y="12043"/>
                  <a:pt x="268732" y="0"/>
                </a:cubicBezTo>
                <a:cubicBezTo>
                  <a:pt x="356115" y="-12043"/>
                  <a:pt x="562613" y="24611"/>
                  <a:pt x="852932" y="0"/>
                </a:cubicBezTo>
                <a:cubicBezTo>
                  <a:pt x="1143251" y="-24611"/>
                  <a:pt x="1422323" y="76222"/>
                  <a:pt x="1647444" y="0"/>
                </a:cubicBezTo>
                <a:cubicBezTo>
                  <a:pt x="1872565" y="-76222"/>
                  <a:pt x="1880793" y="33468"/>
                  <a:pt x="2021332" y="0"/>
                </a:cubicBezTo>
                <a:cubicBezTo>
                  <a:pt x="2161871" y="-33468"/>
                  <a:pt x="2513697" y="20520"/>
                  <a:pt x="2710688" y="0"/>
                </a:cubicBezTo>
                <a:cubicBezTo>
                  <a:pt x="2907679" y="-20520"/>
                  <a:pt x="3141948" y="55688"/>
                  <a:pt x="3294888" y="0"/>
                </a:cubicBezTo>
                <a:cubicBezTo>
                  <a:pt x="3447828" y="-55688"/>
                  <a:pt x="3585074" y="23072"/>
                  <a:pt x="3773932" y="0"/>
                </a:cubicBezTo>
                <a:cubicBezTo>
                  <a:pt x="3962790" y="-23072"/>
                  <a:pt x="3998150" y="30721"/>
                  <a:pt x="4147820" y="0"/>
                </a:cubicBezTo>
                <a:cubicBezTo>
                  <a:pt x="4297490" y="-30721"/>
                  <a:pt x="4456012" y="5590"/>
                  <a:pt x="4626864" y="0"/>
                </a:cubicBezTo>
                <a:cubicBezTo>
                  <a:pt x="4797716" y="-5590"/>
                  <a:pt x="4828202" y="9211"/>
                  <a:pt x="4895596" y="0"/>
                </a:cubicBezTo>
                <a:cubicBezTo>
                  <a:pt x="4962990" y="-9211"/>
                  <a:pt x="5509547" y="40708"/>
                  <a:pt x="5690108" y="0"/>
                </a:cubicBezTo>
                <a:cubicBezTo>
                  <a:pt x="5870669" y="-40708"/>
                  <a:pt x="5984872" y="12288"/>
                  <a:pt x="6063996" y="0"/>
                </a:cubicBezTo>
                <a:cubicBezTo>
                  <a:pt x="6143120" y="-12288"/>
                  <a:pt x="6499177" y="31931"/>
                  <a:pt x="6858508" y="0"/>
                </a:cubicBezTo>
                <a:cubicBezTo>
                  <a:pt x="7217839" y="-31931"/>
                  <a:pt x="7068356" y="12391"/>
                  <a:pt x="7127240" y="0"/>
                </a:cubicBezTo>
                <a:cubicBezTo>
                  <a:pt x="7186124" y="-12391"/>
                  <a:pt x="7587160" y="18574"/>
                  <a:pt x="7711440" y="0"/>
                </a:cubicBezTo>
                <a:cubicBezTo>
                  <a:pt x="7835720" y="-18574"/>
                  <a:pt x="8088680" y="45554"/>
                  <a:pt x="8190484" y="0"/>
                </a:cubicBezTo>
                <a:cubicBezTo>
                  <a:pt x="8292288" y="-45554"/>
                  <a:pt x="8812039" y="23903"/>
                  <a:pt x="8984996" y="0"/>
                </a:cubicBezTo>
                <a:cubicBezTo>
                  <a:pt x="9157953" y="-23903"/>
                  <a:pt x="9437383" y="54515"/>
                  <a:pt x="9569196" y="0"/>
                </a:cubicBezTo>
                <a:cubicBezTo>
                  <a:pt x="9701009" y="-54515"/>
                  <a:pt x="10284211" y="101127"/>
                  <a:pt x="10515600" y="0"/>
                </a:cubicBezTo>
                <a:cubicBezTo>
                  <a:pt x="10528482" y="114686"/>
                  <a:pt x="10483619" y="292339"/>
                  <a:pt x="10515600" y="413377"/>
                </a:cubicBezTo>
                <a:cubicBezTo>
                  <a:pt x="10547581" y="534415"/>
                  <a:pt x="10504918" y="718970"/>
                  <a:pt x="10515600" y="957294"/>
                </a:cubicBezTo>
                <a:cubicBezTo>
                  <a:pt x="10526282" y="1195618"/>
                  <a:pt x="10461447" y="1233268"/>
                  <a:pt x="10515600" y="1501212"/>
                </a:cubicBezTo>
                <a:cubicBezTo>
                  <a:pt x="10569753" y="1769156"/>
                  <a:pt x="10475458" y="1945296"/>
                  <a:pt x="10515600" y="2088642"/>
                </a:cubicBezTo>
                <a:cubicBezTo>
                  <a:pt x="10555742" y="2231988"/>
                  <a:pt x="10502352" y="2343481"/>
                  <a:pt x="10515600" y="2589046"/>
                </a:cubicBezTo>
                <a:cubicBezTo>
                  <a:pt x="10528848" y="2834611"/>
                  <a:pt x="10490992" y="2855388"/>
                  <a:pt x="10515600" y="3045937"/>
                </a:cubicBezTo>
                <a:cubicBezTo>
                  <a:pt x="10540208" y="3236486"/>
                  <a:pt x="10507853" y="3499691"/>
                  <a:pt x="10515600" y="3633367"/>
                </a:cubicBezTo>
                <a:cubicBezTo>
                  <a:pt x="10523347" y="3767043"/>
                  <a:pt x="10472900" y="4140470"/>
                  <a:pt x="10515600" y="4351338"/>
                </a:cubicBezTo>
                <a:cubicBezTo>
                  <a:pt x="10348854" y="4384323"/>
                  <a:pt x="10309868" y="4318153"/>
                  <a:pt x="10141712" y="4351338"/>
                </a:cubicBezTo>
                <a:cubicBezTo>
                  <a:pt x="9973556" y="4384523"/>
                  <a:pt x="9648334" y="4321035"/>
                  <a:pt x="9347200" y="4351338"/>
                </a:cubicBezTo>
                <a:cubicBezTo>
                  <a:pt x="9046066" y="4381641"/>
                  <a:pt x="9167762" y="4346855"/>
                  <a:pt x="9078468" y="4351338"/>
                </a:cubicBezTo>
                <a:cubicBezTo>
                  <a:pt x="8989174" y="4355821"/>
                  <a:pt x="8783931" y="4314902"/>
                  <a:pt x="8704580" y="4351338"/>
                </a:cubicBezTo>
                <a:cubicBezTo>
                  <a:pt x="8625229" y="4387774"/>
                  <a:pt x="8280260" y="4307232"/>
                  <a:pt x="8015224" y="4351338"/>
                </a:cubicBezTo>
                <a:cubicBezTo>
                  <a:pt x="7750188" y="4395444"/>
                  <a:pt x="7835443" y="4341674"/>
                  <a:pt x="7746492" y="4351338"/>
                </a:cubicBezTo>
                <a:cubicBezTo>
                  <a:pt x="7657541" y="4361002"/>
                  <a:pt x="7447240" y="4285394"/>
                  <a:pt x="7162292" y="4351338"/>
                </a:cubicBezTo>
                <a:cubicBezTo>
                  <a:pt x="6877344" y="4417282"/>
                  <a:pt x="6660073" y="4339455"/>
                  <a:pt x="6472936" y="4351338"/>
                </a:cubicBezTo>
                <a:cubicBezTo>
                  <a:pt x="6285799" y="4363221"/>
                  <a:pt x="6181793" y="4325762"/>
                  <a:pt x="6099048" y="4351338"/>
                </a:cubicBezTo>
                <a:cubicBezTo>
                  <a:pt x="6016303" y="4376914"/>
                  <a:pt x="5795193" y="4338884"/>
                  <a:pt x="5620004" y="4351338"/>
                </a:cubicBezTo>
                <a:cubicBezTo>
                  <a:pt x="5444815" y="4363792"/>
                  <a:pt x="5428033" y="4348807"/>
                  <a:pt x="5246116" y="4351338"/>
                </a:cubicBezTo>
                <a:cubicBezTo>
                  <a:pt x="5064199" y="4353869"/>
                  <a:pt x="5091690" y="4340929"/>
                  <a:pt x="4977384" y="4351338"/>
                </a:cubicBezTo>
                <a:cubicBezTo>
                  <a:pt x="4863078" y="4361747"/>
                  <a:pt x="4511626" y="4310517"/>
                  <a:pt x="4182872" y="4351338"/>
                </a:cubicBezTo>
                <a:cubicBezTo>
                  <a:pt x="3854118" y="4392159"/>
                  <a:pt x="3725862" y="4307879"/>
                  <a:pt x="3493516" y="4351338"/>
                </a:cubicBezTo>
                <a:cubicBezTo>
                  <a:pt x="3261170" y="4394797"/>
                  <a:pt x="3089549" y="4301407"/>
                  <a:pt x="2909316" y="4351338"/>
                </a:cubicBezTo>
                <a:cubicBezTo>
                  <a:pt x="2729083" y="4401269"/>
                  <a:pt x="2318343" y="4300889"/>
                  <a:pt x="2114804" y="4351338"/>
                </a:cubicBezTo>
                <a:cubicBezTo>
                  <a:pt x="1911265" y="4401787"/>
                  <a:pt x="1526037" y="4292877"/>
                  <a:pt x="1320292" y="4351338"/>
                </a:cubicBezTo>
                <a:cubicBezTo>
                  <a:pt x="1114547" y="4409799"/>
                  <a:pt x="786195" y="4281497"/>
                  <a:pt x="630936" y="4351338"/>
                </a:cubicBezTo>
                <a:cubicBezTo>
                  <a:pt x="475677" y="4421179"/>
                  <a:pt x="259532" y="4292633"/>
                  <a:pt x="0" y="4351338"/>
                </a:cubicBezTo>
                <a:cubicBezTo>
                  <a:pt x="-55680" y="4064738"/>
                  <a:pt x="5857" y="3961472"/>
                  <a:pt x="0" y="3763907"/>
                </a:cubicBezTo>
                <a:cubicBezTo>
                  <a:pt x="-5857" y="3566342"/>
                  <a:pt x="16248" y="3379123"/>
                  <a:pt x="0" y="3219990"/>
                </a:cubicBezTo>
                <a:cubicBezTo>
                  <a:pt x="-16248" y="3060857"/>
                  <a:pt x="38967" y="2924785"/>
                  <a:pt x="0" y="2763100"/>
                </a:cubicBezTo>
                <a:cubicBezTo>
                  <a:pt x="-38967" y="2601415"/>
                  <a:pt x="24020" y="2391989"/>
                  <a:pt x="0" y="2175669"/>
                </a:cubicBezTo>
                <a:cubicBezTo>
                  <a:pt x="-24020" y="1959349"/>
                  <a:pt x="40489" y="1821282"/>
                  <a:pt x="0" y="1631752"/>
                </a:cubicBezTo>
                <a:cubicBezTo>
                  <a:pt x="-40489" y="1442222"/>
                  <a:pt x="53314" y="1304424"/>
                  <a:pt x="0" y="1174861"/>
                </a:cubicBezTo>
                <a:cubicBezTo>
                  <a:pt x="-53314" y="1045298"/>
                  <a:pt x="74937" y="807422"/>
                  <a:pt x="0" y="543917"/>
                </a:cubicBezTo>
                <a:cubicBezTo>
                  <a:pt x="-74937" y="280412"/>
                  <a:pt x="52939" y="217896"/>
                  <a:pt x="0" y="0"/>
                </a:cubicBezTo>
                <a:close/>
              </a:path>
              <a:path w="10515600" h="4351338" stroke="0" extrusionOk="0">
                <a:moveTo>
                  <a:pt x="0" y="0"/>
                </a:moveTo>
                <a:cubicBezTo>
                  <a:pt x="229678" y="-46906"/>
                  <a:pt x="490795" y="23422"/>
                  <a:pt x="794512" y="0"/>
                </a:cubicBezTo>
                <a:cubicBezTo>
                  <a:pt x="1098229" y="-23422"/>
                  <a:pt x="1220046" y="92"/>
                  <a:pt x="1483868" y="0"/>
                </a:cubicBezTo>
                <a:cubicBezTo>
                  <a:pt x="1747690" y="-92"/>
                  <a:pt x="2080459" y="322"/>
                  <a:pt x="2278380" y="0"/>
                </a:cubicBezTo>
                <a:cubicBezTo>
                  <a:pt x="2476301" y="-322"/>
                  <a:pt x="2679341" y="64668"/>
                  <a:pt x="3072892" y="0"/>
                </a:cubicBezTo>
                <a:cubicBezTo>
                  <a:pt x="3466443" y="-64668"/>
                  <a:pt x="3519884" y="65260"/>
                  <a:pt x="3762248" y="0"/>
                </a:cubicBezTo>
                <a:cubicBezTo>
                  <a:pt x="4004612" y="-65260"/>
                  <a:pt x="4090403" y="58075"/>
                  <a:pt x="4346448" y="0"/>
                </a:cubicBezTo>
                <a:cubicBezTo>
                  <a:pt x="4602493" y="-58075"/>
                  <a:pt x="4559191" y="31383"/>
                  <a:pt x="4615180" y="0"/>
                </a:cubicBezTo>
                <a:cubicBezTo>
                  <a:pt x="4671169" y="-31383"/>
                  <a:pt x="4976394" y="15351"/>
                  <a:pt x="5304536" y="0"/>
                </a:cubicBezTo>
                <a:cubicBezTo>
                  <a:pt x="5632678" y="-15351"/>
                  <a:pt x="5891953" y="62027"/>
                  <a:pt x="6099048" y="0"/>
                </a:cubicBezTo>
                <a:cubicBezTo>
                  <a:pt x="6306143" y="-62027"/>
                  <a:pt x="6470227" y="45767"/>
                  <a:pt x="6578092" y="0"/>
                </a:cubicBezTo>
                <a:cubicBezTo>
                  <a:pt x="6685957" y="-45767"/>
                  <a:pt x="6732319" y="19596"/>
                  <a:pt x="6846824" y="0"/>
                </a:cubicBezTo>
                <a:cubicBezTo>
                  <a:pt x="6961329" y="-19596"/>
                  <a:pt x="7046887" y="316"/>
                  <a:pt x="7220712" y="0"/>
                </a:cubicBezTo>
                <a:cubicBezTo>
                  <a:pt x="7394537" y="-316"/>
                  <a:pt x="7384623" y="31437"/>
                  <a:pt x="7489444" y="0"/>
                </a:cubicBezTo>
                <a:cubicBezTo>
                  <a:pt x="7594265" y="-31437"/>
                  <a:pt x="7863097" y="20436"/>
                  <a:pt x="7968488" y="0"/>
                </a:cubicBezTo>
                <a:cubicBezTo>
                  <a:pt x="8073879" y="-20436"/>
                  <a:pt x="8125992" y="25126"/>
                  <a:pt x="8237220" y="0"/>
                </a:cubicBezTo>
                <a:cubicBezTo>
                  <a:pt x="8348448" y="-25126"/>
                  <a:pt x="8710251" y="31574"/>
                  <a:pt x="8926576" y="0"/>
                </a:cubicBezTo>
                <a:cubicBezTo>
                  <a:pt x="9142901" y="-31574"/>
                  <a:pt x="9375079" y="65239"/>
                  <a:pt x="9615932" y="0"/>
                </a:cubicBezTo>
                <a:cubicBezTo>
                  <a:pt x="9856785" y="-65239"/>
                  <a:pt x="10281778" y="15931"/>
                  <a:pt x="10515600" y="0"/>
                </a:cubicBezTo>
                <a:cubicBezTo>
                  <a:pt x="10535992" y="156757"/>
                  <a:pt x="10483473" y="317029"/>
                  <a:pt x="10515600" y="456890"/>
                </a:cubicBezTo>
                <a:cubicBezTo>
                  <a:pt x="10547727" y="596751"/>
                  <a:pt x="10471219" y="831612"/>
                  <a:pt x="10515600" y="1087835"/>
                </a:cubicBezTo>
                <a:cubicBezTo>
                  <a:pt x="10559981" y="1344058"/>
                  <a:pt x="10458431" y="1489255"/>
                  <a:pt x="10515600" y="1718779"/>
                </a:cubicBezTo>
                <a:cubicBezTo>
                  <a:pt x="10572769" y="1948303"/>
                  <a:pt x="10463903" y="1980439"/>
                  <a:pt x="10515600" y="2219182"/>
                </a:cubicBezTo>
                <a:cubicBezTo>
                  <a:pt x="10567297" y="2457925"/>
                  <a:pt x="10484610" y="2582027"/>
                  <a:pt x="10515600" y="2850126"/>
                </a:cubicBezTo>
                <a:cubicBezTo>
                  <a:pt x="10546590" y="3118225"/>
                  <a:pt x="10455848" y="3152039"/>
                  <a:pt x="10515600" y="3437557"/>
                </a:cubicBezTo>
                <a:cubicBezTo>
                  <a:pt x="10575352" y="3723075"/>
                  <a:pt x="10476809" y="4116437"/>
                  <a:pt x="10515600" y="4351338"/>
                </a:cubicBezTo>
                <a:cubicBezTo>
                  <a:pt x="10329753" y="4424079"/>
                  <a:pt x="10093343" y="4336711"/>
                  <a:pt x="9826244" y="4351338"/>
                </a:cubicBezTo>
                <a:cubicBezTo>
                  <a:pt x="9559145" y="4365965"/>
                  <a:pt x="9651861" y="4341007"/>
                  <a:pt x="9557512" y="4351338"/>
                </a:cubicBezTo>
                <a:cubicBezTo>
                  <a:pt x="9463163" y="4361669"/>
                  <a:pt x="9183512" y="4309287"/>
                  <a:pt x="9078468" y="4351338"/>
                </a:cubicBezTo>
                <a:cubicBezTo>
                  <a:pt x="8973424" y="4393389"/>
                  <a:pt x="8853896" y="4326593"/>
                  <a:pt x="8704580" y="4351338"/>
                </a:cubicBezTo>
                <a:cubicBezTo>
                  <a:pt x="8555264" y="4376083"/>
                  <a:pt x="8387413" y="4302643"/>
                  <a:pt x="8120380" y="4351338"/>
                </a:cubicBezTo>
                <a:cubicBezTo>
                  <a:pt x="7853347" y="4400033"/>
                  <a:pt x="7595501" y="4269738"/>
                  <a:pt x="7325868" y="4351338"/>
                </a:cubicBezTo>
                <a:cubicBezTo>
                  <a:pt x="7056235" y="4432938"/>
                  <a:pt x="7113329" y="4346364"/>
                  <a:pt x="7057136" y="4351338"/>
                </a:cubicBezTo>
                <a:cubicBezTo>
                  <a:pt x="7000943" y="4356312"/>
                  <a:pt x="6868163" y="4318144"/>
                  <a:pt x="6683248" y="4351338"/>
                </a:cubicBezTo>
                <a:cubicBezTo>
                  <a:pt x="6498333" y="4384532"/>
                  <a:pt x="6174141" y="4330410"/>
                  <a:pt x="5888736" y="4351338"/>
                </a:cubicBezTo>
                <a:cubicBezTo>
                  <a:pt x="5603331" y="4372266"/>
                  <a:pt x="5618521" y="4302910"/>
                  <a:pt x="5409692" y="4351338"/>
                </a:cubicBezTo>
                <a:cubicBezTo>
                  <a:pt x="5200863" y="4399766"/>
                  <a:pt x="5060545" y="4344878"/>
                  <a:pt x="4930648" y="4351338"/>
                </a:cubicBezTo>
                <a:cubicBezTo>
                  <a:pt x="4800751" y="4357798"/>
                  <a:pt x="4473293" y="4335326"/>
                  <a:pt x="4346448" y="4351338"/>
                </a:cubicBezTo>
                <a:cubicBezTo>
                  <a:pt x="4219603" y="4367350"/>
                  <a:pt x="4147076" y="4341952"/>
                  <a:pt x="4077716" y="4351338"/>
                </a:cubicBezTo>
                <a:cubicBezTo>
                  <a:pt x="4008356" y="4360724"/>
                  <a:pt x="3861041" y="4342971"/>
                  <a:pt x="3703828" y="4351338"/>
                </a:cubicBezTo>
                <a:cubicBezTo>
                  <a:pt x="3546615" y="4359705"/>
                  <a:pt x="3479381" y="4346230"/>
                  <a:pt x="3329940" y="4351338"/>
                </a:cubicBezTo>
                <a:cubicBezTo>
                  <a:pt x="3180499" y="4356446"/>
                  <a:pt x="3125265" y="4344237"/>
                  <a:pt x="2956052" y="4351338"/>
                </a:cubicBezTo>
                <a:cubicBezTo>
                  <a:pt x="2786839" y="4358439"/>
                  <a:pt x="2766757" y="4333623"/>
                  <a:pt x="2582164" y="4351338"/>
                </a:cubicBezTo>
                <a:cubicBezTo>
                  <a:pt x="2397571" y="4369053"/>
                  <a:pt x="2426866" y="4346235"/>
                  <a:pt x="2313432" y="4351338"/>
                </a:cubicBezTo>
                <a:cubicBezTo>
                  <a:pt x="2199998" y="4356441"/>
                  <a:pt x="1944069" y="4332594"/>
                  <a:pt x="1729232" y="4351338"/>
                </a:cubicBezTo>
                <a:cubicBezTo>
                  <a:pt x="1514395" y="4370082"/>
                  <a:pt x="1283753" y="4308560"/>
                  <a:pt x="1145032" y="4351338"/>
                </a:cubicBezTo>
                <a:cubicBezTo>
                  <a:pt x="1006311" y="4394116"/>
                  <a:pt x="987181" y="4330548"/>
                  <a:pt x="876300" y="4351338"/>
                </a:cubicBezTo>
                <a:cubicBezTo>
                  <a:pt x="765419" y="4372128"/>
                  <a:pt x="428058" y="4281867"/>
                  <a:pt x="0" y="4351338"/>
                </a:cubicBezTo>
                <a:cubicBezTo>
                  <a:pt x="-11791" y="4263168"/>
                  <a:pt x="14839" y="4022521"/>
                  <a:pt x="0" y="3937961"/>
                </a:cubicBezTo>
                <a:cubicBezTo>
                  <a:pt x="-14839" y="3853401"/>
                  <a:pt x="35182" y="3702699"/>
                  <a:pt x="0" y="3524584"/>
                </a:cubicBezTo>
                <a:cubicBezTo>
                  <a:pt x="-35182" y="3346469"/>
                  <a:pt x="31837" y="3212389"/>
                  <a:pt x="0" y="2980667"/>
                </a:cubicBezTo>
                <a:cubicBezTo>
                  <a:pt x="-31837" y="2748945"/>
                  <a:pt x="43550" y="2600759"/>
                  <a:pt x="0" y="2393236"/>
                </a:cubicBezTo>
                <a:cubicBezTo>
                  <a:pt x="-43550" y="2185713"/>
                  <a:pt x="33340" y="2042833"/>
                  <a:pt x="0" y="1762292"/>
                </a:cubicBezTo>
                <a:cubicBezTo>
                  <a:pt x="-33340" y="1481751"/>
                  <a:pt x="16701" y="1326926"/>
                  <a:pt x="0" y="1174861"/>
                </a:cubicBezTo>
                <a:cubicBezTo>
                  <a:pt x="-16701" y="1022796"/>
                  <a:pt x="63107" y="816690"/>
                  <a:pt x="0" y="587431"/>
                </a:cubicBezTo>
                <a:cubicBezTo>
                  <a:pt x="-63107" y="358172"/>
                  <a:pt x="54132" y="158831"/>
                  <a:pt x="0" y="0"/>
                </a:cubicBezTo>
                <a:close/>
              </a:path>
            </a:pathLst>
          </a:custGeom>
          <a:noFill/>
          <a:ln w="76200">
            <a:solidFill>
              <a:schemeClr val="accent5"/>
            </a:solidFill>
            <a:extLst>
              <a:ext uri="{C807C97D-BFC1-408E-A445-0C87EB9F89A2}">
                <ask:lineSketchStyleProps xmlns="" xmlns:ask="http://schemas.microsoft.com/office/drawing/2018/sketchyshapes" sd="166167036">
                  <ask:type>
                    <ask:lineSketchScribble/>
                  </ask:type>
                </ask:lineSketchStyleProps>
              </a:ext>
            </a:extLst>
          </a:ln>
        </p:spPr>
        <p:txBody>
          <a:bodyPr>
            <a:normAutofit lnSpcReduction="10000"/>
          </a:bodyPr>
          <a:lstStyle/>
          <a:p>
            <a:pPr marL="0" indent="0" algn="ctr">
              <a:buNone/>
            </a:pPr>
            <a:r>
              <a:rPr lang="en-US" dirty="0">
                <a:latin typeface="KG Blank Space Solid" panose="02000000000000000000" pitchFamily="2" charset="77"/>
              </a:rPr>
              <a:t>In year 6 we do lots of assessments: some are done as tests to find out what you know and some are done in pairs to develop your learning. These are to prepare you for secondary school and to ensure we are teaching you all that you need to know by the time you leave primary school. Please don’t worry about these as we will be teaching you everything you need to know in school. </a:t>
            </a:r>
          </a:p>
          <a:p>
            <a:pPr marL="0" indent="0" algn="ctr">
              <a:buNone/>
            </a:pPr>
            <a:endParaRPr lang="en-US" dirty="0">
              <a:latin typeface="KG Blank Space Solid" panose="02000000000000000000" pitchFamily="2" charset="77"/>
            </a:endParaRPr>
          </a:p>
          <a:p>
            <a:pPr marL="0" indent="0" algn="ctr">
              <a:buNone/>
            </a:pPr>
            <a:r>
              <a:rPr lang="en-US" dirty="0">
                <a:latin typeface="KG Blank Space Solid" panose="02000000000000000000" pitchFamily="2" charset="77"/>
              </a:rPr>
              <a:t>At the end of the year (May) we have SATs tests which are to measure you progress from KS1 and see what you have learnt during KS2. Your SATs results are used by your secondary schools to set future targets and to place you in the correct classes to ensure you receive the suitable amount of support or challenge.</a:t>
            </a:r>
          </a:p>
        </p:txBody>
      </p:sp>
    </p:spTree>
    <p:extLst>
      <p:ext uri="{BB962C8B-B14F-4D97-AF65-F5344CB8AC3E}">
        <p14:creationId xmlns:p14="http://schemas.microsoft.com/office/powerpoint/2010/main" val="67262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6EEC0C25-F0B1-46E2-B7F1-E70F123E4B6F}"/>
              </a:ext>
            </a:extLst>
          </p:cNvPr>
          <p:cNvSpPr txBox="1">
            <a:spLocks/>
          </p:cNvSpPr>
          <p:nvPr/>
        </p:nvSpPr>
        <p:spPr>
          <a:xfrm>
            <a:off x="215153" y="977153"/>
            <a:ext cx="11761694" cy="5733189"/>
          </a:xfrm>
          <a:custGeom>
            <a:avLst/>
            <a:gdLst>
              <a:gd name="connsiteX0" fmla="*/ 0 w 10515600"/>
              <a:gd name="connsiteY0" fmla="*/ 0 h 4351338"/>
              <a:gd name="connsiteX1" fmla="*/ 268732 w 10515600"/>
              <a:gd name="connsiteY1" fmla="*/ 0 h 4351338"/>
              <a:gd name="connsiteX2" fmla="*/ 852932 w 10515600"/>
              <a:gd name="connsiteY2" fmla="*/ 0 h 4351338"/>
              <a:gd name="connsiteX3" fmla="*/ 1647444 w 10515600"/>
              <a:gd name="connsiteY3" fmla="*/ 0 h 4351338"/>
              <a:gd name="connsiteX4" fmla="*/ 2021332 w 10515600"/>
              <a:gd name="connsiteY4" fmla="*/ 0 h 4351338"/>
              <a:gd name="connsiteX5" fmla="*/ 2710688 w 10515600"/>
              <a:gd name="connsiteY5" fmla="*/ 0 h 4351338"/>
              <a:gd name="connsiteX6" fmla="*/ 3294888 w 10515600"/>
              <a:gd name="connsiteY6" fmla="*/ 0 h 4351338"/>
              <a:gd name="connsiteX7" fmla="*/ 3773932 w 10515600"/>
              <a:gd name="connsiteY7" fmla="*/ 0 h 4351338"/>
              <a:gd name="connsiteX8" fmla="*/ 4147820 w 10515600"/>
              <a:gd name="connsiteY8" fmla="*/ 0 h 4351338"/>
              <a:gd name="connsiteX9" fmla="*/ 4626864 w 10515600"/>
              <a:gd name="connsiteY9" fmla="*/ 0 h 4351338"/>
              <a:gd name="connsiteX10" fmla="*/ 4895596 w 10515600"/>
              <a:gd name="connsiteY10" fmla="*/ 0 h 4351338"/>
              <a:gd name="connsiteX11" fmla="*/ 5690108 w 10515600"/>
              <a:gd name="connsiteY11" fmla="*/ 0 h 4351338"/>
              <a:gd name="connsiteX12" fmla="*/ 6063996 w 10515600"/>
              <a:gd name="connsiteY12" fmla="*/ 0 h 4351338"/>
              <a:gd name="connsiteX13" fmla="*/ 6858508 w 10515600"/>
              <a:gd name="connsiteY13" fmla="*/ 0 h 4351338"/>
              <a:gd name="connsiteX14" fmla="*/ 7127240 w 10515600"/>
              <a:gd name="connsiteY14" fmla="*/ 0 h 4351338"/>
              <a:gd name="connsiteX15" fmla="*/ 7711440 w 10515600"/>
              <a:gd name="connsiteY15" fmla="*/ 0 h 4351338"/>
              <a:gd name="connsiteX16" fmla="*/ 8190484 w 10515600"/>
              <a:gd name="connsiteY16" fmla="*/ 0 h 4351338"/>
              <a:gd name="connsiteX17" fmla="*/ 8984996 w 10515600"/>
              <a:gd name="connsiteY17" fmla="*/ 0 h 4351338"/>
              <a:gd name="connsiteX18" fmla="*/ 9569196 w 10515600"/>
              <a:gd name="connsiteY18" fmla="*/ 0 h 4351338"/>
              <a:gd name="connsiteX19" fmla="*/ 10515600 w 10515600"/>
              <a:gd name="connsiteY19" fmla="*/ 0 h 4351338"/>
              <a:gd name="connsiteX20" fmla="*/ 10515600 w 10515600"/>
              <a:gd name="connsiteY20" fmla="*/ 413377 h 4351338"/>
              <a:gd name="connsiteX21" fmla="*/ 10515600 w 10515600"/>
              <a:gd name="connsiteY21" fmla="*/ 957294 h 4351338"/>
              <a:gd name="connsiteX22" fmla="*/ 10515600 w 10515600"/>
              <a:gd name="connsiteY22" fmla="*/ 1501212 h 4351338"/>
              <a:gd name="connsiteX23" fmla="*/ 10515600 w 10515600"/>
              <a:gd name="connsiteY23" fmla="*/ 2088642 h 4351338"/>
              <a:gd name="connsiteX24" fmla="*/ 10515600 w 10515600"/>
              <a:gd name="connsiteY24" fmla="*/ 2589046 h 4351338"/>
              <a:gd name="connsiteX25" fmla="*/ 10515600 w 10515600"/>
              <a:gd name="connsiteY25" fmla="*/ 3045937 h 4351338"/>
              <a:gd name="connsiteX26" fmla="*/ 10515600 w 10515600"/>
              <a:gd name="connsiteY26" fmla="*/ 3633367 h 4351338"/>
              <a:gd name="connsiteX27" fmla="*/ 10515600 w 10515600"/>
              <a:gd name="connsiteY27" fmla="*/ 4351338 h 4351338"/>
              <a:gd name="connsiteX28" fmla="*/ 10141712 w 10515600"/>
              <a:gd name="connsiteY28" fmla="*/ 4351338 h 4351338"/>
              <a:gd name="connsiteX29" fmla="*/ 9347200 w 10515600"/>
              <a:gd name="connsiteY29" fmla="*/ 4351338 h 4351338"/>
              <a:gd name="connsiteX30" fmla="*/ 9078468 w 10515600"/>
              <a:gd name="connsiteY30" fmla="*/ 4351338 h 4351338"/>
              <a:gd name="connsiteX31" fmla="*/ 8704580 w 10515600"/>
              <a:gd name="connsiteY31" fmla="*/ 4351338 h 4351338"/>
              <a:gd name="connsiteX32" fmla="*/ 8015224 w 10515600"/>
              <a:gd name="connsiteY32" fmla="*/ 4351338 h 4351338"/>
              <a:gd name="connsiteX33" fmla="*/ 7746492 w 10515600"/>
              <a:gd name="connsiteY33" fmla="*/ 4351338 h 4351338"/>
              <a:gd name="connsiteX34" fmla="*/ 7162292 w 10515600"/>
              <a:gd name="connsiteY34" fmla="*/ 4351338 h 4351338"/>
              <a:gd name="connsiteX35" fmla="*/ 6472936 w 10515600"/>
              <a:gd name="connsiteY35" fmla="*/ 4351338 h 4351338"/>
              <a:gd name="connsiteX36" fmla="*/ 6099048 w 10515600"/>
              <a:gd name="connsiteY36" fmla="*/ 4351338 h 4351338"/>
              <a:gd name="connsiteX37" fmla="*/ 5620004 w 10515600"/>
              <a:gd name="connsiteY37" fmla="*/ 4351338 h 4351338"/>
              <a:gd name="connsiteX38" fmla="*/ 5246116 w 10515600"/>
              <a:gd name="connsiteY38" fmla="*/ 4351338 h 4351338"/>
              <a:gd name="connsiteX39" fmla="*/ 4977384 w 10515600"/>
              <a:gd name="connsiteY39" fmla="*/ 4351338 h 4351338"/>
              <a:gd name="connsiteX40" fmla="*/ 4182872 w 10515600"/>
              <a:gd name="connsiteY40" fmla="*/ 4351338 h 4351338"/>
              <a:gd name="connsiteX41" fmla="*/ 3493516 w 10515600"/>
              <a:gd name="connsiteY41" fmla="*/ 4351338 h 4351338"/>
              <a:gd name="connsiteX42" fmla="*/ 2909316 w 10515600"/>
              <a:gd name="connsiteY42" fmla="*/ 4351338 h 4351338"/>
              <a:gd name="connsiteX43" fmla="*/ 2114804 w 10515600"/>
              <a:gd name="connsiteY43" fmla="*/ 4351338 h 4351338"/>
              <a:gd name="connsiteX44" fmla="*/ 1320292 w 10515600"/>
              <a:gd name="connsiteY44" fmla="*/ 4351338 h 4351338"/>
              <a:gd name="connsiteX45" fmla="*/ 630936 w 10515600"/>
              <a:gd name="connsiteY45" fmla="*/ 4351338 h 4351338"/>
              <a:gd name="connsiteX46" fmla="*/ 0 w 10515600"/>
              <a:gd name="connsiteY46" fmla="*/ 4351338 h 4351338"/>
              <a:gd name="connsiteX47" fmla="*/ 0 w 10515600"/>
              <a:gd name="connsiteY47" fmla="*/ 3763907 h 4351338"/>
              <a:gd name="connsiteX48" fmla="*/ 0 w 10515600"/>
              <a:gd name="connsiteY48" fmla="*/ 3219990 h 4351338"/>
              <a:gd name="connsiteX49" fmla="*/ 0 w 10515600"/>
              <a:gd name="connsiteY49" fmla="*/ 2763100 h 4351338"/>
              <a:gd name="connsiteX50" fmla="*/ 0 w 10515600"/>
              <a:gd name="connsiteY50" fmla="*/ 2175669 h 4351338"/>
              <a:gd name="connsiteX51" fmla="*/ 0 w 10515600"/>
              <a:gd name="connsiteY51" fmla="*/ 1631752 h 4351338"/>
              <a:gd name="connsiteX52" fmla="*/ 0 w 10515600"/>
              <a:gd name="connsiteY52" fmla="*/ 1174861 h 4351338"/>
              <a:gd name="connsiteX53" fmla="*/ 0 w 10515600"/>
              <a:gd name="connsiteY53" fmla="*/ 543917 h 4351338"/>
              <a:gd name="connsiteX54" fmla="*/ 0 w 10515600"/>
              <a:gd name="connsiteY54" fmla="*/ 0 h 435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10515600" h="4351338" fill="none" extrusionOk="0">
                <a:moveTo>
                  <a:pt x="0" y="0"/>
                </a:moveTo>
                <a:cubicBezTo>
                  <a:pt x="133233" y="-19314"/>
                  <a:pt x="181349" y="12043"/>
                  <a:pt x="268732" y="0"/>
                </a:cubicBezTo>
                <a:cubicBezTo>
                  <a:pt x="356115" y="-12043"/>
                  <a:pt x="562613" y="24611"/>
                  <a:pt x="852932" y="0"/>
                </a:cubicBezTo>
                <a:cubicBezTo>
                  <a:pt x="1143251" y="-24611"/>
                  <a:pt x="1422323" y="76222"/>
                  <a:pt x="1647444" y="0"/>
                </a:cubicBezTo>
                <a:cubicBezTo>
                  <a:pt x="1872565" y="-76222"/>
                  <a:pt x="1880793" y="33468"/>
                  <a:pt x="2021332" y="0"/>
                </a:cubicBezTo>
                <a:cubicBezTo>
                  <a:pt x="2161871" y="-33468"/>
                  <a:pt x="2513697" y="20520"/>
                  <a:pt x="2710688" y="0"/>
                </a:cubicBezTo>
                <a:cubicBezTo>
                  <a:pt x="2907679" y="-20520"/>
                  <a:pt x="3141948" y="55688"/>
                  <a:pt x="3294888" y="0"/>
                </a:cubicBezTo>
                <a:cubicBezTo>
                  <a:pt x="3447828" y="-55688"/>
                  <a:pt x="3585074" y="23072"/>
                  <a:pt x="3773932" y="0"/>
                </a:cubicBezTo>
                <a:cubicBezTo>
                  <a:pt x="3962790" y="-23072"/>
                  <a:pt x="3998150" y="30721"/>
                  <a:pt x="4147820" y="0"/>
                </a:cubicBezTo>
                <a:cubicBezTo>
                  <a:pt x="4297490" y="-30721"/>
                  <a:pt x="4456012" y="5590"/>
                  <a:pt x="4626864" y="0"/>
                </a:cubicBezTo>
                <a:cubicBezTo>
                  <a:pt x="4797716" y="-5590"/>
                  <a:pt x="4828202" y="9211"/>
                  <a:pt x="4895596" y="0"/>
                </a:cubicBezTo>
                <a:cubicBezTo>
                  <a:pt x="4962990" y="-9211"/>
                  <a:pt x="5509547" y="40708"/>
                  <a:pt x="5690108" y="0"/>
                </a:cubicBezTo>
                <a:cubicBezTo>
                  <a:pt x="5870669" y="-40708"/>
                  <a:pt x="5984872" y="12288"/>
                  <a:pt x="6063996" y="0"/>
                </a:cubicBezTo>
                <a:cubicBezTo>
                  <a:pt x="6143120" y="-12288"/>
                  <a:pt x="6499177" y="31931"/>
                  <a:pt x="6858508" y="0"/>
                </a:cubicBezTo>
                <a:cubicBezTo>
                  <a:pt x="7217839" y="-31931"/>
                  <a:pt x="7068356" y="12391"/>
                  <a:pt x="7127240" y="0"/>
                </a:cubicBezTo>
                <a:cubicBezTo>
                  <a:pt x="7186124" y="-12391"/>
                  <a:pt x="7587160" y="18574"/>
                  <a:pt x="7711440" y="0"/>
                </a:cubicBezTo>
                <a:cubicBezTo>
                  <a:pt x="7835720" y="-18574"/>
                  <a:pt x="8088680" y="45554"/>
                  <a:pt x="8190484" y="0"/>
                </a:cubicBezTo>
                <a:cubicBezTo>
                  <a:pt x="8292288" y="-45554"/>
                  <a:pt x="8812039" y="23903"/>
                  <a:pt x="8984996" y="0"/>
                </a:cubicBezTo>
                <a:cubicBezTo>
                  <a:pt x="9157953" y="-23903"/>
                  <a:pt x="9437383" y="54515"/>
                  <a:pt x="9569196" y="0"/>
                </a:cubicBezTo>
                <a:cubicBezTo>
                  <a:pt x="9701009" y="-54515"/>
                  <a:pt x="10284211" y="101127"/>
                  <a:pt x="10515600" y="0"/>
                </a:cubicBezTo>
                <a:cubicBezTo>
                  <a:pt x="10528482" y="114686"/>
                  <a:pt x="10483619" y="292339"/>
                  <a:pt x="10515600" y="413377"/>
                </a:cubicBezTo>
                <a:cubicBezTo>
                  <a:pt x="10547581" y="534415"/>
                  <a:pt x="10504918" y="718970"/>
                  <a:pt x="10515600" y="957294"/>
                </a:cubicBezTo>
                <a:cubicBezTo>
                  <a:pt x="10526282" y="1195618"/>
                  <a:pt x="10461447" y="1233268"/>
                  <a:pt x="10515600" y="1501212"/>
                </a:cubicBezTo>
                <a:cubicBezTo>
                  <a:pt x="10569753" y="1769156"/>
                  <a:pt x="10475458" y="1945296"/>
                  <a:pt x="10515600" y="2088642"/>
                </a:cubicBezTo>
                <a:cubicBezTo>
                  <a:pt x="10555742" y="2231988"/>
                  <a:pt x="10502352" y="2343481"/>
                  <a:pt x="10515600" y="2589046"/>
                </a:cubicBezTo>
                <a:cubicBezTo>
                  <a:pt x="10528848" y="2834611"/>
                  <a:pt x="10490992" y="2855388"/>
                  <a:pt x="10515600" y="3045937"/>
                </a:cubicBezTo>
                <a:cubicBezTo>
                  <a:pt x="10540208" y="3236486"/>
                  <a:pt x="10507853" y="3499691"/>
                  <a:pt x="10515600" y="3633367"/>
                </a:cubicBezTo>
                <a:cubicBezTo>
                  <a:pt x="10523347" y="3767043"/>
                  <a:pt x="10472900" y="4140470"/>
                  <a:pt x="10515600" y="4351338"/>
                </a:cubicBezTo>
                <a:cubicBezTo>
                  <a:pt x="10348854" y="4384323"/>
                  <a:pt x="10309868" y="4318153"/>
                  <a:pt x="10141712" y="4351338"/>
                </a:cubicBezTo>
                <a:cubicBezTo>
                  <a:pt x="9973556" y="4384523"/>
                  <a:pt x="9648334" y="4321035"/>
                  <a:pt x="9347200" y="4351338"/>
                </a:cubicBezTo>
                <a:cubicBezTo>
                  <a:pt x="9046066" y="4381641"/>
                  <a:pt x="9167762" y="4346855"/>
                  <a:pt x="9078468" y="4351338"/>
                </a:cubicBezTo>
                <a:cubicBezTo>
                  <a:pt x="8989174" y="4355821"/>
                  <a:pt x="8783931" y="4314902"/>
                  <a:pt x="8704580" y="4351338"/>
                </a:cubicBezTo>
                <a:cubicBezTo>
                  <a:pt x="8625229" y="4387774"/>
                  <a:pt x="8280260" y="4307232"/>
                  <a:pt x="8015224" y="4351338"/>
                </a:cubicBezTo>
                <a:cubicBezTo>
                  <a:pt x="7750188" y="4395444"/>
                  <a:pt x="7835443" y="4341674"/>
                  <a:pt x="7746492" y="4351338"/>
                </a:cubicBezTo>
                <a:cubicBezTo>
                  <a:pt x="7657541" y="4361002"/>
                  <a:pt x="7447240" y="4285394"/>
                  <a:pt x="7162292" y="4351338"/>
                </a:cubicBezTo>
                <a:cubicBezTo>
                  <a:pt x="6877344" y="4417282"/>
                  <a:pt x="6660073" y="4339455"/>
                  <a:pt x="6472936" y="4351338"/>
                </a:cubicBezTo>
                <a:cubicBezTo>
                  <a:pt x="6285799" y="4363221"/>
                  <a:pt x="6181793" y="4325762"/>
                  <a:pt x="6099048" y="4351338"/>
                </a:cubicBezTo>
                <a:cubicBezTo>
                  <a:pt x="6016303" y="4376914"/>
                  <a:pt x="5795193" y="4338884"/>
                  <a:pt x="5620004" y="4351338"/>
                </a:cubicBezTo>
                <a:cubicBezTo>
                  <a:pt x="5444815" y="4363792"/>
                  <a:pt x="5428033" y="4348807"/>
                  <a:pt x="5246116" y="4351338"/>
                </a:cubicBezTo>
                <a:cubicBezTo>
                  <a:pt x="5064199" y="4353869"/>
                  <a:pt x="5091690" y="4340929"/>
                  <a:pt x="4977384" y="4351338"/>
                </a:cubicBezTo>
                <a:cubicBezTo>
                  <a:pt x="4863078" y="4361747"/>
                  <a:pt x="4511626" y="4310517"/>
                  <a:pt x="4182872" y="4351338"/>
                </a:cubicBezTo>
                <a:cubicBezTo>
                  <a:pt x="3854118" y="4392159"/>
                  <a:pt x="3725862" y="4307879"/>
                  <a:pt x="3493516" y="4351338"/>
                </a:cubicBezTo>
                <a:cubicBezTo>
                  <a:pt x="3261170" y="4394797"/>
                  <a:pt x="3089549" y="4301407"/>
                  <a:pt x="2909316" y="4351338"/>
                </a:cubicBezTo>
                <a:cubicBezTo>
                  <a:pt x="2729083" y="4401269"/>
                  <a:pt x="2318343" y="4300889"/>
                  <a:pt x="2114804" y="4351338"/>
                </a:cubicBezTo>
                <a:cubicBezTo>
                  <a:pt x="1911265" y="4401787"/>
                  <a:pt x="1526037" y="4292877"/>
                  <a:pt x="1320292" y="4351338"/>
                </a:cubicBezTo>
                <a:cubicBezTo>
                  <a:pt x="1114547" y="4409799"/>
                  <a:pt x="786195" y="4281497"/>
                  <a:pt x="630936" y="4351338"/>
                </a:cubicBezTo>
                <a:cubicBezTo>
                  <a:pt x="475677" y="4421179"/>
                  <a:pt x="259532" y="4292633"/>
                  <a:pt x="0" y="4351338"/>
                </a:cubicBezTo>
                <a:cubicBezTo>
                  <a:pt x="-55680" y="4064738"/>
                  <a:pt x="5857" y="3961472"/>
                  <a:pt x="0" y="3763907"/>
                </a:cubicBezTo>
                <a:cubicBezTo>
                  <a:pt x="-5857" y="3566342"/>
                  <a:pt x="16248" y="3379123"/>
                  <a:pt x="0" y="3219990"/>
                </a:cubicBezTo>
                <a:cubicBezTo>
                  <a:pt x="-16248" y="3060857"/>
                  <a:pt x="38967" y="2924785"/>
                  <a:pt x="0" y="2763100"/>
                </a:cubicBezTo>
                <a:cubicBezTo>
                  <a:pt x="-38967" y="2601415"/>
                  <a:pt x="24020" y="2391989"/>
                  <a:pt x="0" y="2175669"/>
                </a:cubicBezTo>
                <a:cubicBezTo>
                  <a:pt x="-24020" y="1959349"/>
                  <a:pt x="40489" y="1821282"/>
                  <a:pt x="0" y="1631752"/>
                </a:cubicBezTo>
                <a:cubicBezTo>
                  <a:pt x="-40489" y="1442222"/>
                  <a:pt x="53314" y="1304424"/>
                  <a:pt x="0" y="1174861"/>
                </a:cubicBezTo>
                <a:cubicBezTo>
                  <a:pt x="-53314" y="1045298"/>
                  <a:pt x="74937" y="807422"/>
                  <a:pt x="0" y="543917"/>
                </a:cubicBezTo>
                <a:cubicBezTo>
                  <a:pt x="-74937" y="280412"/>
                  <a:pt x="52939" y="217896"/>
                  <a:pt x="0" y="0"/>
                </a:cubicBezTo>
                <a:close/>
              </a:path>
              <a:path w="10515600" h="4351338" stroke="0" extrusionOk="0">
                <a:moveTo>
                  <a:pt x="0" y="0"/>
                </a:moveTo>
                <a:cubicBezTo>
                  <a:pt x="229678" y="-46906"/>
                  <a:pt x="490795" y="23422"/>
                  <a:pt x="794512" y="0"/>
                </a:cubicBezTo>
                <a:cubicBezTo>
                  <a:pt x="1098229" y="-23422"/>
                  <a:pt x="1220046" y="92"/>
                  <a:pt x="1483868" y="0"/>
                </a:cubicBezTo>
                <a:cubicBezTo>
                  <a:pt x="1747690" y="-92"/>
                  <a:pt x="2080459" y="322"/>
                  <a:pt x="2278380" y="0"/>
                </a:cubicBezTo>
                <a:cubicBezTo>
                  <a:pt x="2476301" y="-322"/>
                  <a:pt x="2679341" y="64668"/>
                  <a:pt x="3072892" y="0"/>
                </a:cubicBezTo>
                <a:cubicBezTo>
                  <a:pt x="3466443" y="-64668"/>
                  <a:pt x="3519884" y="65260"/>
                  <a:pt x="3762248" y="0"/>
                </a:cubicBezTo>
                <a:cubicBezTo>
                  <a:pt x="4004612" y="-65260"/>
                  <a:pt x="4090403" y="58075"/>
                  <a:pt x="4346448" y="0"/>
                </a:cubicBezTo>
                <a:cubicBezTo>
                  <a:pt x="4602493" y="-58075"/>
                  <a:pt x="4559191" y="31383"/>
                  <a:pt x="4615180" y="0"/>
                </a:cubicBezTo>
                <a:cubicBezTo>
                  <a:pt x="4671169" y="-31383"/>
                  <a:pt x="4976394" y="15351"/>
                  <a:pt x="5304536" y="0"/>
                </a:cubicBezTo>
                <a:cubicBezTo>
                  <a:pt x="5632678" y="-15351"/>
                  <a:pt x="5891953" y="62027"/>
                  <a:pt x="6099048" y="0"/>
                </a:cubicBezTo>
                <a:cubicBezTo>
                  <a:pt x="6306143" y="-62027"/>
                  <a:pt x="6470227" y="45767"/>
                  <a:pt x="6578092" y="0"/>
                </a:cubicBezTo>
                <a:cubicBezTo>
                  <a:pt x="6685957" y="-45767"/>
                  <a:pt x="6732319" y="19596"/>
                  <a:pt x="6846824" y="0"/>
                </a:cubicBezTo>
                <a:cubicBezTo>
                  <a:pt x="6961329" y="-19596"/>
                  <a:pt x="7046887" y="316"/>
                  <a:pt x="7220712" y="0"/>
                </a:cubicBezTo>
                <a:cubicBezTo>
                  <a:pt x="7394537" y="-316"/>
                  <a:pt x="7384623" y="31437"/>
                  <a:pt x="7489444" y="0"/>
                </a:cubicBezTo>
                <a:cubicBezTo>
                  <a:pt x="7594265" y="-31437"/>
                  <a:pt x="7863097" y="20436"/>
                  <a:pt x="7968488" y="0"/>
                </a:cubicBezTo>
                <a:cubicBezTo>
                  <a:pt x="8073879" y="-20436"/>
                  <a:pt x="8125992" y="25126"/>
                  <a:pt x="8237220" y="0"/>
                </a:cubicBezTo>
                <a:cubicBezTo>
                  <a:pt x="8348448" y="-25126"/>
                  <a:pt x="8710251" y="31574"/>
                  <a:pt x="8926576" y="0"/>
                </a:cubicBezTo>
                <a:cubicBezTo>
                  <a:pt x="9142901" y="-31574"/>
                  <a:pt x="9375079" y="65239"/>
                  <a:pt x="9615932" y="0"/>
                </a:cubicBezTo>
                <a:cubicBezTo>
                  <a:pt x="9856785" y="-65239"/>
                  <a:pt x="10281778" y="15931"/>
                  <a:pt x="10515600" y="0"/>
                </a:cubicBezTo>
                <a:cubicBezTo>
                  <a:pt x="10535992" y="156757"/>
                  <a:pt x="10483473" y="317029"/>
                  <a:pt x="10515600" y="456890"/>
                </a:cubicBezTo>
                <a:cubicBezTo>
                  <a:pt x="10547727" y="596751"/>
                  <a:pt x="10471219" y="831612"/>
                  <a:pt x="10515600" y="1087835"/>
                </a:cubicBezTo>
                <a:cubicBezTo>
                  <a:pt x="10559981" y="1344058"/>
                  <a:pt x="10458431" y="1489255"/>
                  <a:pt x="10515600" y="1718779"/>
                </a:cubicBezTo>
                <a:cubicBezTo>
                  <a:pt x="10572769" y="1948303"/>
                  <a:pt x="10463903" y="1980439"/>
                  <a:pt x="10515600" y="2219182"/>
                </a:cubicBezTo>
                <a:cubicBezTo>
                  <a:pt x="10567297" y="2457925"/>
                  <a:pt x="10484610" y="2582027"/>
                  <a:pt x="10515600" y="2850126"/>
                </a:cubicBezTo>
                <a:cubicBezTo>
                  <a:pt x="10546590" y="3118225"/>
                  <a:pt x="10455848" y="3152039"/>
                  <a:pt x="10515600" y="3437557"/>
                </a:cubicBezTo>
                <a:cubicBezTo>
                  <a:pt x="10575352" y="3723075"/>
                  <a:pt x="10476809" y="4116437"/>
                  <a:pt x="10515600" y="4351338"/>
                </a:cubicBezTo>
                <a:cubicBezTo>
                  <a:pt x="10329753" y="4424079"/>
                  <a:pt x="10093343" y="4336711"/>
                  <a:pt x="9826244" y="4351338"/>
                </a:cubicBezTo>
                <a:cubicBezTo>
                  <a:pt x="9559145" y="4365965"/>
                  <a:pt x="9651861" y="4341007"/>
                  <a:pt x="9557512" y="4351338"/>
                </a:cubicBezTo>
                <a:cubicBezTo>
                  <a:pt x="9463163" y="4361669"/>
                  <a:pt x="9183512" y="4309287"/>
                  <a:pt x="9078468" y="4351338"/>
                </a:cubicBezTo>
                <a:cubicBezTo>
                  <a:pt x="8973424" y="4393389"/>
                  <a:pt x="8853896" y="4326593"/>
                  <a:pt x="8704580" y="4351338"/>
                </a:cubicBezTo>
                <a:cubicBezTo>
                  <a:pt x="8555264" y="4376083"/>
                  <a:pt x="8387413" y="4302643"/>
                  <a:pt x="8120380" y="4351338"/>
                </a:cubicBezTo>
                <a:cubicBezTo>
                  <a:pt x="7853347" y="4400033"/>
                  <a:pt x="7595501" y="4269738"/>
                  <a:pt x="7325868" y="4351338"/>
                </a:cubicBezTo>
                <a:cubicBezTo>
                  <a:pt x="7056235" y="4432938"/>
                  <a:pt x="7113329" y="4346364"/>
                  <a:pt x="7057136" y="4351338"/>
                </a:cubicBezTo>
                <a:cubicBezTo>
                  <a:pt x="7000943" y="4356312"/>
                  <a:pt x="6868163" y="4318144"/>
                  <a:pt x="6683248" y="4351338"/>
                </a:cubicBezTo>
                <a:cubicBezTo>
                  <a:pt x="6498333" y="4384532"/>
                  <a:pt x="6174141" y="4330410"/>
                  <a:pt x="5888736" y="4351338"/>
                </a:cubicBezTo>
                <a:cubicBezTo>
                  <a:pt x="5603331" y="4372266"/>
                  <a:pt x="5618521" y="4302910"/>
                  <a:pt x="5409692" y="4351338"/>
                </a:cubicBezTo>
                <a:cubicBezTo>
                  <a:pt x="5200863" y="4399766"/>
                  <a:pt x="5060545" y="4344878"/>
                  <a:pt x="4930648" y="4351338"/>
                </a:cubicBezTo>
                <a:cubicBezTo>
                  <a:pt x="4800751" y="4357798"/>
                  <a:pt x="4473293" y="4335326"/>
                  <a:pt x="4346448" y="4351338"/>
                </a:cubicBezTo>
                <a:cubicBezTo>
                  <a:pt x="4219603" y="4367350"/>
                  <a:pt x="4147076" y="4341952"/>
                  <a:pt x="4077716" y="4351338"/>
                </a:cubicBezTo>
                <a:cubicBezTo>
                  <a:pt x="4008356" y="4360724"/>
                  <a:pt x="3861041" y="4342971"/>
                  <a:pt x="3703828" y="4351338"/>
                </a:cubicBezTo>
                <a:cubicBezTo>
                  <a:pt x="3546615" y="4359705"/>
                  <a:pt x="3479381" y="4346230"/>
                  <a:pt x="3329940" y="4351338"/>
                </a:cubicBezTo>
                <a:cubicBezTo>
                  <a:pt x="3180499" y="4356446"/>
                  <a:pt x="3125265" y="4344237"/>
                  <a:pt x="2956052" y="4351338"/>
                </a:cubicBezTo>
                <a:cubicBezTo>
                  <a:pt x="2786839" y="4358439"/>
                  <a:pt x="2766757" y="4333623"/>
                  <a:pt x="2582164" y="4351338"/>
                </a:cubicBezTo>
                <a:cubicBezTo>
                  <a:pt x="2397571" y="4369053"/>
                  <a:pt x="2426866" y="4346235"/>
                  <a:pt x="2313432" y="4351338"/>
                </a:cubicBezTo>
                <a:cubicBezTo>
                  <a:pt x="2199998" y="4356441"/>
                  <a:pt x="1944069" y="4332594"/>
                  <a:pt x="1729232" y="4351338"/>
                </a:cubicBezTo>
                <a:cubicBezTo>
                  <a:pt x="1514395" y="4370082"/>
                  <a:pt x="1283753" y="4308560"/>
                  <a:pt x="1145032" y="4351338"/>
                </a:cubicBezTo>
                <a:cubicBezTo>
                  <a:pt x="1006311" y="4394116"/>
                  <a:pt x="987181" y="4330548"/>
                  <a:pt x="876300" y="4351338"/>
                </a:cubicBezTo>
                <a:cubicBezTo>
                  <a:pt x="765419" y="4372128"/>
                  <a:pt x="428058" y="4281867"/>
                  <a:pt x="0" y="4351338"/>
                </a:cubicBezTo>
                <a:cubicBezTo>
                  <a:pt x="-11791" y="4263168"/>
                  <a:pt x="14839" y="4022521"/>
                  <a:pt x="0" y="3937961"/>
                </a:cubicBezTo>
                <a:cubicBezTo>
                  <a:pt x="-14839" y="3853401"/>
                  <a:pt x="35182" y="3702699"/>
                  <a:pt x="0" y="3524584"/>
                </a:cubicBezTo>
                <a:cubicBezTo>
                  <a:pt x="-35182" y="3346469"/>
                  <a:pt x="31837" y="3212389"/>
                  <a:pt x="0" y="2980667"/>
                </a:cubicBezTo>
                <a:cubicBezTo>
                  <a:pt x="-31837" y="2748945"/>
                  <a:pt x="43550" y="2600759"/>
                  <a:pt x="0" y="2393236"/>
                </a:cubicBezTo>
                <a:cubicBezTo>
                  <a:pt x="-43550" y="2185713"/>
                  <a:pt x="33340" y="2042833"/>
                  <a:pt x="0" y="1762292"/>
                </a:cubicBezTo>
                <a:cubicBezTo>
                  <a:pt x="-33340" y="1481751"/>
                  <a:pt x="16701" y="1326926"/>
                  <a:pt x="0" y="1174861"/>
                </a:cubicBezTo>
                <a:cubicBezTo>
                  <a:pt x="-16701" y="1022796"/>
                  <a:pt x="63107" y="816690"/>
                  <a:pt x="0" y="587431"/>
                </a:cubicBezTo>
                <a:cubicBezTo>
                  <a:pt x="-63107" y="358172"/>
                  <a:pt x="54132" y="158831"/>
                  <a:pt x="0" y="0"/>
                </a:cubicBezTo>
                <a:close/>
              </a:path>
            </a:pathLst>
          </a:custGeom>
          <a:noFill/>
          <a:ln w="76200">
            <a:solidFill>
              <a:schemeClr val="accent5"/>
            </a:solidFill>
            <a:extLst>
              <a:ext uri="{C807C97D-BFC1-408E-A445-0C87EB9F89A2}">
                <ask:lineSketchStyleProps xmlns="" xmlns:ask="http://schemas.microsoft.com/office/drawing/2018/sketchyshapes" sd="166167036">
                  <ask:type>
                    <ask:lineSketchScribble/>
                  </ask:type>
                </ask:lineSketchStyleProps>
              </a:ext>
            </a:extLst>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US" dirty="0">
              <a:latin typeface="KG Blank Space Solid" panose="02000000000000000000" pitchFamily="2" charset="77"/>
            </a:endParaRPr>
          </a:p>
        </p:txBody>
      </p:sp>
      <p:sp>
        <p:nvSpPr>
          <p:cNvPr id="3" name="Rectangle 2">
            <a:extLst>
              <a:ext uri="{FF2B5EF4-FFF2-40B4-BE49-F238E27FC236}">
                <a16:creationId xmlns:a16="http://schemas.microsoft.com/office/drawing/2014/main" id="{303D6D17-C634-4263-BDAF-09C53DCECD62}"/>
              </a:ext>
            </a:extLst>
          </p:cNvPr>
          <p:cNvSpPr/>
          <p:nvPr/>
        </p:nvSpPr>
        <p:spPr>
          <a:xfrm>
            <a:off x="434788" y="-30870"/>
            <a:ext cx="11322424" cy="1107996"/>
          </a:xfrm>
          <a:prstGeom prst="rect">
            <a:avLst/>
          </a:prstGeom>
        </p:spPr>
        <p:txBody>
          <a:bodyPr wrap="square">
            <a:spAutoFit/>
          </a:bodyPr>
          <a:lstStyle/>
          <a:p>
            <a:r>
              <a:rPr lang="en-US" sz="6600" dirty="0">
                <a:solidFill>
                  <a:schemeClr val="accent4"/>
                </a:solidFill>
                <a:latin typeface="Modern Love" pitchFamily="82" charset="0"/>
              </a:rPr>
              <a:t>How we prepare you for SATs</a:t>
            </a:r>
            <a:endParaRPr lang="en-GB" sz="6600" dirty="0"/>
          </a:p>
        </p:txBody>
      </p:sp>
      <p:sp>
        <p:nvSpPr>
          <p:cNvPr id="5" name="Rectangle 4">
            <a:extLst>
              <a:ext uri="{FF2B5EF4-FFF2-40B4-BE49-F238E27FC236}">
                <a16:creationId xmlns:a16="http://schemas.microsoft.com/office/drawing/2014/main" id="{21973FD2-F126-47F6-952A-62083D1DE9CA}"/>
              </a:ext>
            </a:extLst>
          </p:cNvPr>
          <p:cNvSpPr/>
          <p:nvPr/>
        </p:nvSpPr>
        <p:spPr>
          <a:xfrm>
            <a:off x="328075" y="1436411"/>
            <a:ext cx="11586019" cy="4893647"/>
          </a:xfrm>
          <a:prstGeom prst="rect">
            <a:avLst/>
          </a:prstGeom>
        </p:spPr>
        <p:txBody>
          <a:bodyPr wrap="square">
            <a:spAutoFit/>
          </a:bodyPr>
          <a:lstStyle/>
          <a:p>
            <a:pPr marL="342900" indent="-342900">
              <a:buFont typeface="Arial" panose="020B0604020202020204" pitchFamily="34" charset="0"/>
              <a:buChar char="•"/>
            </a:pPr>
            <a:r>
              <a:rPr lang="en-US" sz="2400" dirty="0">
                <a:latin typeface="KG Blank Space Solid"/>
              </a:rPr>
              <a:t>Preparation for SATs begins in spring.</a:t>
            </a:r>
          </a:p>
          <a:p>
            <a:pPr marL="342900" indent="-342900">
              <a:buFont typeface="Arial" panose="020B0604020202020204" pitchFamily="34" charset="0"/>
              <a:buChar char="•"/>
            </a:pPr>
            <a:r>
              <a:rPr lang="en-US" sz="2400" dirty="0">
                <a:latin typeface="KG Blank Space Solid"/>
              </a:rPr>
              <a:t>We focus on specific question types in reading and </a:t>
            </a:r>
            <a:r>
              <a:rPr lang="en-US" sz="2400" dirty="0" err="1">
                <a:latin typeface="KG Blank Space Solid"/>
              </a:rPr>
              <a:t>SPaG</a:t>
            </a:r>
            <a:r>
              <a:rPr lang="en-US" sz="2400" dirty="0">
                <a:latin typeface="KG Blank Space Solid"/>
              </a:rPr>
              <a:t>. </a:t>
            </a:r>
          </a:p>
          <a:p>
            <a:pPr marL="342900" indent="-342900">
              <a:buFont typeface="Arial" panose="020B0604020202020204" pitchFamily="34" charset="0"/>
              <a:buChar char="•"/>
            </a:pPr>
            <a:r>
              <a:rPr lang="en-US" sz="2400" dirty="0">
                <a:latin typeface="KG Blank Space Solid"/>
              </a:rPr>
              <a:t>In </a:t>
            </a:r>
            <a:r>
              <a:rPr lang="en-US" sz="2400" dirty="0" err="1">
                <a:latin typeface="KG Blank Space Solid"/>
              </a:rPr>
              <a:t>maths</a:t>
            </a:r>
            <a:r>
              <a:rPr lang="en-US" sz="2400" dirty="0">
                <a:latin typeface="KG Blank Space Solid"/>
              </a:rPr>
              <a:t>, we continue to put a big focus on arithmetic. We send home arithmetic papers for children to practice as well as doing these daily in class. </a:t>
            </a:r>
          </a:p>
          <a:p>
            <a:pPr marL="342900" indent="-342900">
              <a:buFont typeface="Arial" panose="020B0604020202020204" pitchFamily="34" charset="0"/>
              <a:buChar char="•"/>
            </a:pPr>
            <a:r>
              <a:rPr lang="en-US" sz="2400" dirty="0">
                <a:latin typeface="KG Blank Space Solid"/>
              </a:rPr>
              <a:t>We use topic based SATs booklets and online platforms to extend learning in </a:t>
            </a:r>
            <a:r>
              <a:rPr lang="en-US" sz="2400" dirty="0" err="1">
                <a:latin typeface="KG Blank Space Solid"/>
              </a:rPr>
              <a:t>maths</a:t>
            </a:r>
            <a:r>
              <a:rPr lang="en-US" sz="2400" dirty="0">
                <a:latin typeface="KG Blank Space Solid"/>
              </a:rPr>
              <a:t>; children will be able to access these home to support their revision. </a:t>
            </a:r>
          </a:p>
          <a:p>
            <a:pPr marL="342900" indent="-342900">
              <a:buFont typeface="Arial" panose="020B0604020202020204" pitchFamily="34" charset="0"/>
              <a:buChar char="•"/>
            </a:pPr>
            <a:r>
              <a:rPr lang="en-US" sz="2400" dirty="0">
                <a:latin typeface="KG Blank Space Solid"/>
              </a:rPr>
              <a:t>Home learning reflects revision of topics. </a:t>
            </a:r>
          </a:p>
          <a:p>
            <a:pPr marL="342900" indent="-342900">
              <a:buFont typeface="Arial" panose="020B0604020202020204" pitchFamily="34" charset="0"/>
              <a:buChar char="•"/>
            </a:pPr>
            <a:r>
              <a:rPr lang="en-US" sz="2400" dirty="0">
                <a:latin typeface="KG Blank Space Solid"/>
              </a:rPr>
              <a:t>We recommend workbooks appropriate to your child’s needs, to support their revision and learning at home during the parent consultation in February.</a:t>
            </a:r>
          </a:p>
          <a:p>
            <a:pPr marL="342900" indent="-342900">
              <a:buFont typeface="Arial" panose="020B0604020202020204" pitchFamily="34" charset="0"/>
              <a:buChar char="•"/>
            </a:pPr>
            <a:r>
              <a:rPr lang="en-US" sz="2400" dirty="0">
                <a:latin typeface="KG Blank Space Solid"/>
              </a:rPr>
              <a:t>Over the Easter break, as a guide, children do between 30 minutes - 1 hour of revision per day using the revision activities we make available online. </a:t>
            </a:r>
          </a:p>
          <a:p>
            <a:pPr marL="342900" indent="-342900">
              <a:buFont typeface="Arial" panose="020B0604020202020204" pitchFamily="34" charset="0"/>
              <a:buChar char="•"/>
            </a:pPr>
            <a:r>
              <a:rPr lang="en-US" sz="2400" dirty="0">
                <a:latin typeface="KG Blank Space Solid"/>
              </a:rPr>
              <a:t>Our focused and steady approach means that all children feel prepared and confident in taking their SATs. </a:t>
            </a:r>
            <a:endParaRPr lang="en-GB" sz="2400" dirty="0">
              <a:latin typeface="KG Blank Space Solid"/>
            </a:endParaRPr>
          </a:p>
        </p:txBody>
      </p:sp>
    </p:spTree>
    <p:extLst>
      <p:ext uri="{BB962C8B-B14F-4D97-AF65-F5344CB8AC3E}">
        <p14:creationId xmlns:p14="http://schemas.microsoft.com/office/powerpoint/2010/main" val="30553098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6B6E3-6CD2-5845-A02D-40C59C8FF184}"/>
              </a:ext>
            </a:extLst>
          </p:cNvPr>
          <p:cNvSpPr>
            <a:spLocks noGrp="1"/>
          </p:cNvSpPr>
          <p:nvPr>
            <p:ph type="title"/>
          </p:nvPr>
        </p:nvSpPr>
        <p:spPr>
          <a:xfrm>
            <a:off x="838200" y="365125"/>
            <a:ext cx="10515600" cy="1819275"/>
          </a:xfrm>
        </p:spPr>
        <p:txBody>
          <a:bodyPr>
            <a:noAutofit/>
          </a:bodyPr>
          <a:lstStyle/>
          <a:p>
            <a:pPr algn="ctr"/>
            <a:r>
              <a:rPr lang="en-US" sz="9600" dirty="0">
                <a:solidFill>
                  <a:schemeClr val="accent4"/>
                </a:solidFill>
                <a:latin typeface="Modern Love" pitchFamily="82" charset="0"/>
              </a:rPr>
              <a:t>Remember </a:t>
            </a:r>
          </a:p>
        </p:txBody>
      </p:sp>
      <p:sp>
        <p:nvSpPr>
          <p:cNvPr id="3" name="Content Placeholder 2">
            <a:extLst>
              <a:ext uri="{FF2B5EF4-FFF2-40B4-BE49-F238E27FC236}">
                <a16:creationId xmlns:a16="http://schemas.microsoft.com/office/drawing/2014/main" id="{E8769DDA-7983-5A45-AB37-5DFA44564033}"/>
              </a:ext>
            </a:extLst>
          </p:cNvPr>
          <p:cNvSpPr>
            <a:spLocks noGrp="1"/>
          </p:cNvSpPr>
          <p:nvPr>
            <p:ph idx="1"/>
          </p:nvPr>
        </p:nvSpPr>
        <p:spPr>
          <a:xfrm>
            <a:off x="224117" y="1879600"/>
            <a:ext cx="11681011" cy="4653757"/>
          </a:xfrm>
          <a:custGeom>
            <a:avLst/>
            <a:gdLst>
              <a:gd name="connsiteX0" fmla="*/ 0 w 10515600"/>
              <a:gd name="connsiteY0" fmla="*/ 0 h 4653757"/>
              <a:gd name="connsiteX1" fmla="*/ 794512 w 10515600"/>
              <a:gd name="connsiteY1" fmla="*/ 0 h 4653757"/>
              <a:gd name="connsiteX2" fmla="*/ 1483868 w 10515600"/>
              <a:gd name="connsiteY2" fmla="*/ 0 h 4653757"/>
              <a:gd name="connsiteX3" fmla="*/ 2278380 w 10515600"/>
              <a:gd name="connsiteY3" fmla="*/ 0 h 4653757"/>
              <a:gd name="connsiteX4" fmla="*/ 3072892 w 10515600"/>
              <a:gd name="connsiteY4" fmla="*/ 0 h 4653757"/>
              <a:gd name="connsiteX5" fmla="*/ 3762248 w 10515600"/>
              <a:gd name="connsiteY5" fmla="*/ 0 h 4653757"/>
              <a:gd name="connsiteX6" fmla="*/ 4346448 w 10515600"/>
              <a:gd name="connsiteY6" fmla="*/ 0 h 4653757"/>
              <a:gd name="connsiteX7" fmla="*/ 4615180 w 10515600"/>
              <a:gd name="connsiteY7" fmla="*/ 0 h 4653757"/>
              <a:gd name="connsiteX8" fmla="*/ 5304536 w 10515600"/>
              <a:gd name="connsiteY8" fmla="*/ 0 h 4653757"/>
              <a:gd name="connsiteX9" fmla="*/ 6099048 w 10515600"/>
              <a:gd name="connsiteY9" fmla="*/ 0 h 4653757"/>
              <a:gd name="connsiteX10" fmla="*/ 6578092 w 10515600"/>
              <a:gd name="connsiteY10" fmla="*/ 0 h 4653757"/>
              <a:gd name="connsiteX11" fmla="*/ 6846824 w 10515600"/>
              <a:gd name="connsiteY11" fmla="*/ 0 h 4653757"/>
              <a:gd name="connsiteX12" fmla="*/ 7220712 w 10515600"/>
              <a:gd name="connsiteY12" fmla="*/ 0 h 4653757"/>
              <a:gd name="connsiteX13" fmla="*/ 7489444 w 10515600"/>
              <a:gd name="connsiteY13" fmla="*/ 0 h 4653757"/>
              <a:gd name="connsiteX14" fmla="*/ 7968488 w 10515600"/>
              <a:gd name="connsiteY14" fmla="*/ 0 h 4653757"/>
              <a:gd name="connsiteX15" fmla="*/ 8237220 w 10515600"/>
              <a:gd name="connsiteY15" fmla="*/ 0 h 4653757"/>
              <a:gd name="connsiteX16" fmla="*/ 8926576 w 10515600"/>
              <a:gd name="connsiteY16" fmla="*/ 0 h 4653757"/>
              <a:gd name="connsiteX17" fmla="*/ 9615932 w 10515600"/>
              <a:gd name="connsiteY17" fmla="*/ 0 h 4653757"/>
              <a:gd name="connsiteX18" fmla="*/ 10515600 w 10515600"/>
              <a:gd name="connsiteY18" fmla="*/ 0 h 4653757"/>
              <a:gd name="connsiteX19" fmla="*/ 10515600 w 10515600"/>
              <a:gd name="connsiteY19" fmla="*/ 488644 h 4653757"/>
              <a:gd name="connsiteX20" fmla="*/ 10515600 w 10515600"/>
              <a:gd name="connsiteY20" fmla="*/ 1163439 h 4653757"/>
              <a:gd name="connsiteX21" fmla="*/ 10515600 w 10515600"/>
              <a:gd name="connsiteY21" fmla="*/ 1838234 h 4653757"/>
              <a:gd name="connsiteX22" fmla="*/ 10515600 w 10515600"/>
              <a:gd name="connsiteY22" fmla="*/ 2373416 h 4653757"/>
              <a:gd name="connsiteX23" fmla="*/ 10515600 w 10515600"/>
              <a:gd name="connsiteY23" fmla="*/ 3048211 h 4653757"/>
              <a:gd name="connsiteX24" fmla="*/ 10515600 w 10515600"/>
              <a:gd name="connsiteY24" fmla="*/ 3676468 h 4653757"/>
              <a:gd name="connsiteX25" fmla="*/ 10515600 w 10515600"/>
              <a:gd name="connsiteY25" fmla="*/ 4653757 h 4653757"/>
              <a:gd name="connsiteX26" fmla="*/ 9826244 w 10515600"/>
              <a:gd name="connsiteY26" fmla="*/ 4653757 h 4653757"/>
              <a:gd name="connsiteX27" fmla="*/ 9557512 w 10515600"/>
              <a:gd name="connsiteY27" fmla="*/ 4653757 h 4653757"/>
              <a:gd name="connsiteX28" fmla="*/ 9078468 w 10515600"/>
              <a:gd name="connsiteY28" fmla="*/ 4653757 h 4653757"/>
              <a:gd name="connsiteX29" fmla="*/ 8704580 w 10515600"/>
              <a:gd name="connsiteY29" fmla="*/ 4653757 h 4653757"/>
              <a:gd name="connsiteX30" fmla="*/ 8120380 w 10515600"/>
              <a:gd name="connsiteY30" fmla="*/ 4653757 h 4653757"/>
              <a:gd name="connsiteX31" fmla="*/ 7325868 w 10515600"/>
              <a:gd name="connsiteY31" fmla="*/ 4653757 h 4653757"/>
              <a:gd name="connsiteX32" fmla="*/ 7057136 w 10515600"/>
              <a:gd name="connsiteY32" fmla="*/ 4653757 h 4653757"/>
              <a:gd name="connsiteX33" fmla="*/ 6683248 w 10515600"/>
              <a:gd name="connsiteY33" fmla="*/ 4653757 h 4653757"/>
              <a:gd name="connsiteX34" fmla="*/ 5888736 w 10515600"/>
              <a:gd name="connsiteY34" fmla="*/ 4653757 h 4653757"/>
              <a:gd name="connsiteX35" fmla="*/ 5409692 w 10515600"/>
              <a:gd name="connsiteY35" fmla="*/ 4653757 h 4653757"/>
              <a:gd name="connsiteX36" fmla="*/ 4930648 w 10515600"/>
              <a:gd name="connsiteY36" fmla="*/ 4653757 h 4653757"/>
              <a:gd name="connsiteX37" fmla="*/ 4346448 w 10515600"/>
              <a:gd name="connsiteY37" fmla="*/ 4653757 h 4653757"/>
              <a:gd name="connsiteX38" fmla="*/ 4077716 w 10515600"/>
              <a:gd name="connsiteY38" fmla="*/ 4653757 h 4653757"/>
              <a:gd name="connsiteX39" fmla="*/ 3703828 w 10515600"/>
              <a:gd name="connsiteY39" fmla="*/ 4653757 h 4653757"/>
              <a:gd name="connsiteX40" fmla="*/ 3329940 w 10515600"/>
              <a:gd name="connsiteY40" fmla="*/ 4653757 h 4653757"/>
              <a:gd name="connsiteX41" fmla="*/ 2956052 w 10515600"/>
              <a:gd name="connsiteY41" fmla="*/ 4653757 h 4653757"/>
              <a:gd name="connsiteX42" fmla="*/ 2582164 w 10515600"/>
              <a:gd name="connsiteY42" fmla="*/ 4653757 h 4653757"/>
              <a:gd name="connsiteX43" fmla="*/ 2313432 w 10515600"/>
              <a:gd name="connsiteY43" fmla="*/ 4653757 h 4653757"/>
              <a:gd name="connsiteX44" fmla="*/ 1729232 w 10515600"/>
              <a:gd name="connsiteY44" fmla="*/ 4653757 h 4653757"/>
              <a:gd name="connsiteX45" fmla="*/ 1145032 w 10515600"/>
              <a:gd name="connsiteY45" fmla="*/ 4653757 h 4653757"/>
              <a:gd name="connsiteX46" fmla="*/ 876300 w 10515600"/>
              <a:gd name="connsiteY46" fmla="*/ 4653757 h 4653757"/>
              <a:gd name="connsiteX47" fmla="*/ 0 w 10515600"/>
              <a:gd name="connsiteY47" fmla="*/ 4653757 h 4653757"/>
              <a:gd name="connsiteX48" fmla="*/ 0 w 10515600"/>
              <a:gd name="connsiteY48" fmla="*/ 4211650 h 4653757"/>
              <a:gd name="connsiteX49" fmla="*/ 0 w 10515600"/>
              <a:gd name="connsiteY49" fmla="*/ 3769543 h 4653757"/>
              <a:gd name="connsiteX50" fmla="*/ 0 w 10515600"/>
              <a:gd name="connsiteY50" fmla="*/ 3187824 h 4653757"/>
              <a:gd name="connsiteX51" fmla="*/ 0 w 10515600"/>
              <a:gd name="connsiteY51" fmla="*/ 2559566 h 4653757"/>
              <a:gd name="connsiteX52" fmla="*/ 0 w 10515600"/>
              <a:gd name="connsiteY52" fmla="*/ 1884772 h 4653757"/>
              <a:gd name="connsiteX53" fmla="*/ 0 w 10515600"/>
              <a:gd name="connsiteY53" fmla="*/ 1256514 h 4653757"/>
              <a:gd name="connsiteX54" fmla="*/ 0 w 10515600"/>
              <a:gd name="connsiteY54" fmla="*/ 628257 h 4653757"/>
              <a:gd name="connsiteX55" fmla="*/ 0 w 10515600"/>
              <a:gd name="connsiteY55" fmla="*/ 0 h 4653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0515600" h="4653757" extrusionOk="0">
                <a:moveTo>
                  <a:pt x="0" y="0"/>
                </a:moveTo>
                <a:cubicBezTo>
                  <a:pt x="229678" y="-46906"/>
                  <a:pt x="490795" y="23422"/>
                  <a:pt x="794512" y="0"/>
                </a:cubicBezTo>
                <a:cubicBezTo>
                  <a:pt x="1098229" y="-23422"/>
                  <a:pt x="1220046" y="92"/>
                  <a:pt x="1483868" y="0"/>
                </a:cubicBezTo>
                <a:cubicBezTo>
                  <a:pt x="1747690" y="-92"/>
                  <a:pt x="2080459" y="322"/>
                  <a:pt x="2278380" y="0"/>
                </a:cubicBezTo>
                <a:cubicBezTo>
                  <a:pt x="2476301" y="-322"/>
                  <a:pt x="2679341" y="64668"/>
                  <a:pt x="3072892" y="0"/>
                </a:cubicBezTo>
                <a:cubicBezTo>
                  <a:pt x="3466443" y="-64668"/>
                  <a:pt x="3519884" y="65260"/>
                  <a:pt x="3762248" y="0"/>
                </a:cubicBezTo>
                <a:cubicBezTo>
                  <a:pt x="4004612" y="-65260"/>
                  <a:pt x="4090403" y="58075"/>
                  <a:pt x="4346448" y="0"/>
                </a:cubicBezTo>
                <a:cubicBezTo>
                  <a:pt x="4602493" y="-58075"/>
                  <a:pt x="4559191" y="31383"/>
                  <a:pt x="4615180" y="0"/>
                </a:cubicBezTo>
                <a:cubicBezTo>
                  <a:pt x="4671169" y="-31383"/>
                  <a:pt x="4976394" y="15351"/>
                  <a:pt x="5304536" y="0"/>
                </a:cubicBezTo>
                <a:cubicBezTo>
                  <a:pt x="5632678" y="-15351"/>
                  <a:pt x="5891953" y="62027"/>
                  <a:pt x="6099048" y="0"/>
                </a:cubicBezTo>
                <a:cubicBezTo>
                  <a:pt x="6306143" y="-62027"/>
                  <a:pt x="6470227" y="45767"/>
                  <a:pt x="6578092" y="0"/>
                </a:cubicBezTo>
                <a:cubicBezTo>
                  <a:pt x="6685957" y="-45767"/>
                  <a:pt x="6732319" y="19596"/>
                  <a:pt x="6846824" y="0"/>
                </a:cubicBezTo>
                <a:cubicBezTo>
                  <a:pt x="6961329" y="-19596"/>
                  <a:pt x="7046887" y="316"/>
                  <a:pt x="7220712" y="0"/>
                </a:cubicBezTo>
                <a:cubicBezTo>
                  <a:pt x="7394537" y="-316"/>
                  <a:pt x="7384623" y="31437"/>
                  <a:pt x="7489444" y="0"/>
                </a:cubicBezTo>
                <a:cubicBezTo>
                  <a:pt x="7594265" y="-31437"/>
                  <a:pt x="7863097" y="20436"/>
                  <a:pt x="7968488" y="0"/>
                </a:cubicBezTo>
                <a:cubicBezTo>
                  <a:pt x="8073879" y="-20436"/>
                  <a:pt x="8125992" y="25126"/>
                  <a:pt x="8237220" y="0"/>
                </a:cubicBezTo>
                <a:cubicBezTo>
                  <a:pt x="8348448" y="-25126"/>
                  <a:pt x="8710251" y="31574"/>
                  <a:pt x="8926576" y="0"/>
                </a:cubicBezTo>
                <a:cubicBezTo>
                  <a:pt x="9142901" y="-31574"/>
                  <a:pt x="9375079" y="65239"/>
                  <a:pt x="9615932" y="0"/>
                </a:cubicBezTo>
                <a:cubicBezTo>
                  <a:pt x="9856785" y="-65239"/>
                  <a:pt x="10281778" y="15931"/>
                  <a:pt x="10515600" y="0"/>
                </a:cubicBezTo>
                <a:cubicBezTo>
                  <a:pt x="10545714" y="181318"/>
                  <a:pt x="10468845" y="363137"/>
                  <a:pt x="10515600" y="488644"/>
                </a:cubicBezTo>
                <a:cubicBezTo>
                  <a:pt x="10562355" y="614151"/>
                  <a:pt x="10467032" y="989829"/>
                  <a:pt x="10515600" y="1163439"/>
                </a:cubicBezTo>
                <a:cubicBezTo>
                  <a:pt x="10564168" y="1337050"/>
                  <a:pt x="10488075" y="1592336"/>
                  <a:pt x="10515600" y="1838234"/>
                </a:cubicBezTo>
                <a:cubicBezTo>
                  <a:pt x="10543125" y="2084133"/>
                  <a:pt x="10513422" y="2240771"/>
                  <a:pt x="10515600" y="2373416"/>
                </a:cubicBezTo>
                <a:cubicBezTo>
                  <a:pt x="10517778" y="2506061"/>
                  <a:pt x="10449329" y="2840163"/>
                  <a:pt x="10515600" y="3048211"/>
                </a:cubicBezTo>
                <a:cubicBezTo>
                  <a:pt x="10581871" y="3256259"/>
                  <a:pt x="10506899" y="3473988"/>
                  <a:pt x="10515600" y="3676468"/>
                </a:cubicBezTo>
                <a:cubicBezTo>
                  <a:pt x="10524301" y="3878948"/>
                  <a:pt x="10441392" y="4322454"/>
                  <a:pt x="10515600" y="4653757"/>
                </a:cubicBezTo>
                <a:cubicBezTo>
                  <a:pt x="10329753" y="4726498"/>
                  <a:pt x="10093343" y="4639130"/>
                  <a:pt x="9826244" y="4653757"/>
                </a:cubicBezTo>
                <a:cubicBezTo>
                  <a:pt x="9559145" y="4668384"/>
                  <a:pt x="9651861" y="4643426"/>
                  <a:pt x="9557512" y="4653757"/>
                </a:cubicBezTo>
                <a:cubicBezTo>
                  <a:pt x="9463163" y="4664088"/>
                  <a:pt x="9183512" y="4611706"/>
                  <a:pt x="9078468" y="4653757"/>
                </a:cubicBezTo>
                <a:cubicBezTo>
                  <a:pt x="8973424" y="4695808"/>
                  <a:pt x="8853896" y="4629012"/>
                  <a:pt x="8704580" y="4653757"/>
                </a:cubicBezTo>
                <a:cubicBezTo>
                  <a:pt x="8555264" y="4678502"/>
                  <a:pt x="8387413" y="4605062"/>
                  <a:pt x="8120380" y="4653757"/>
                </a:cubicBezTo>
                <a:cubicBezTo>
                  <a:pt x="7853347" y="4702452"/>
                  <a:pt x="7595501" y="4572157"/>
                  <a:pt x="7325868" y="4653757"/>
                </a:cubicBezTo>
                <a:cubicBezTo>
                  <a:pt x="7056235" y="4735357"/>
                  <a:pt x="7113329" y="4648783"/>
                  <a:pt x="7057136" y="4653757"/>
                </a:cubicBezTo>
                <a:cubicBezTo>
                  <a:pt x="7000943" y="4658731"/>
                  <a:pt x="6868163" y="4620563"/>
                  <a:pt x="6683248" y="4653757"/>
                </a:cubicBezTo>
                <a:cubicBezTo>
                  <a:pt x="6498333" y="4686951"/>
                  <a:pt x="6174141" y="4632829"/>
                  <a:pt x="5888736" y="4653757"/>
                </a:cubicBezTo>
                <a:cubicBezTo>
                  <a:pt x="5603331" y="4674685"/>
                  <a:pt x="5618521" y="4605329"/>
                  <a:pt x="5409692" y="4653757"/>
                </a:cubicBezTo>
                <a:cubicBezTo>
                  <a:pt x="5200863" y="4702185"/>
                  <a:pt x="5060545" y="4647297"/>
                  <a:pt x="4930648" y="4653757"/>
                </a:cubicBezTo>
                <a:cubicBezTo>
                  <a:pt x="4800751" y="4660217"/>
                  <a:pt x="4473293" y="4637745"/>
                  <a:pt x="4346448" y="4653757"/>
                </a:cubicBezTo>
                <a:cubicBezTo>
                  <a:pt x="4219603" y="4669769"/>
                  <a:pt x="4147076" y="4644371"/>
                  <a:pt x="4077716" y="4653757"/>
                </a:cubicBezTo>
                <a:cubicBezTo>
                  <a:pt x="4008356" y="4663143"/>
                  <a:pt x="3861041" y="4645390"/>
                  <a:pt x="3703828" y="4653757"/>
                </a:cubicBezTo>
                <a:cubicBezTo>
                  <a:pt x="3546615" y="4662124"/>
                  <a:pt x="3479381" y="4648649"/>
                  <a:pt x="3329940" y="4653757"/>
                </a:cubicBezTo>
                <a:cubicBezTo>
                  <a:pt x="3180499" y="4658865"/>
                  <a:pt x="3125265" y="4646656"/>
                  <a:pt x="2956052" y="4653757"/>
                </a:cubicBezTo>
                <a:cubicBezTo>
                  <a:pt x="2786839" y="4660858"/>
                  <a:pt x="2766757" y="4636042"/>
                  <a:pt x="2582164" y="4653757"/>
                </a:cubicBezTo>
                <a:cubicBezTo>
                  <a:pt x="2397571" y="4671472"/>
                  <a:pt x="2426866" y="4648654"/>
                  <a:pt x="2313432" y="4653757"/>
                </a:cubicBezTo>
                <a:cubicBezTo>
                  <a:pt x="2199998" y="4658860"/>
                  <a:pt x="1944069" y="4635013"/>
                  <a:pt x="1729232" y="4653757"/>
                </a:cubicBezTo>
                <a:cubicBezTo>
                  <a:pt x="1514395" y="4672501"/>
                  <a:pt x="1283753" y="4610979"/>
                  <a:pt x="1145032" y="4653757"/>
                </a:cubicBezTo>
                <a:cubicBezTo>
                  <a:pt x="1006311" y="4696535"/>
                  <a:pt x="987181" y="4632967"/>
                  <a:pt x="876300" y="4653757"/>
                </a:cubicBezTo>
                <a:cubicBezTo>
                  <a:pt x="765419" y="4674547"/>
                  <a:pt x="428058" y="4584286"/>
                  <a:pt x="0" y="4653757"/>
                </a:cubicBezTo>
                <a:cubicBezTo>
                  <a:pt x="-52451" y="4434331"/>
                  <a:pt x="44253" y="4424353"/>
                  <a:pt x="0" y="4211650"/>
                </a:cubicBezTo>
                <a:cubicBezTo>
                  <a:pt x="-44253" y="3998947"/>
                  <a:pt x="5035" y="3983978"/>
                  <a:pt x="0" y="3769543"/>
                </a:cubicBezTo>
                <a:cubicBezTo>
                  <a:pt x="-5035" y="3555108"/>
                  <a:pt x="267" y="3310565"/>
                  <a:pt x="0" y="3187824"/>
                </a:cubicBezTo>
                <a:cubicBezTo>
                  <a:pt x="-267" y="3065083"/>
                  <a:pt x="28688" y="2720234"/>
                  <a:pt x="0" y="2559566"/>
                </a:cubicBezTo>
                <a:cubicBezTo>
                  <a:pt x="-28688" y="2398898"/>
                  <a:pt x="70255" y="2073512"/>
                  <a:pt x="0" y="1884772"/>
                </a:cubicBezTo>
                <a:cubicBezTo>
                  <a:pt x="-70255" y="1696032"/>
                  <a:pt x="7172" y="1492182"/>
                  <a:pt x="0" y="1256514"/>
                </a:cubicBezTo>
                <a:cubicBezTo>
                  <a:pt x="-7172" y="1020846"/>
                  <a:pt x="40450" y="896515"/>
                  <a:pt x="0" y="628257"/>
                </a:cubicBezTo>
                <a:cubicBezTo>
                  <a:pt x="-40450" y="359999"/>
                  <a:pt x="14112" y="216028"/>
                  <a:pt x="0" y="0"/>
                </a:cubicBezTo>
                <a:close/>
              </a:path>
            </a:pathLst>
          </a:custGeom>
          <a:noFill/>
          <a:ln w="76200">
            <a:solidFill>
              <a:schemeClr val="accent5"/>
            </a:solidFill>
            <a:extLst>
              <a:ext uri="{C807C97D-BFC1-408E-A445-0C87EB9F89A2}">
                <ask:lineSketchStyleProps xmlns="" xmlns:ask="http://schemas.microsoft.com/office/drawing/2018/sketchyshapes" sd="166167036">
                  <ask:type>
                    <ask:lineSketchScribble/>
                  </ask:type>
                </ask:lineSketchStyleProps>
              </a:ext>
            </a:extLst>
          </a:ln>
        </p:spPr>
        <p:txBody>
          <a:bodyPr vert="horz" lIns="91440" tIns="45720" rIns="91440" bIns="45720" rtlCol="0" anchor="t">
            <a:normAutofit fontScale="92500" lnSpcReduction="10000"/>
          </a:bodyPr>
          <a:lstStyle/>
          <a:p>
            <a:pPr algn="ctr"/>
            <a:endParaRPr lang="en-US" dirty="0"/>
          </a:p>
          <a:p>
            <a:pPr algn="ctr"/>
            <a:r>
              <a:rPr lang="en-US" dirty="0"/>
              <a:t>Be in school focused and ready to start lessons by </a:t>
            </a:r>
            <a:r>
              <a:rPr lang="en-US" b="1" dirty="0"/>
              <a:t>8.45am</a:t>
            </a:r>
          </a:p>
          <a:p>
            <a:pPr algn="ctr"/>
            <a:r>
              <a:rPr lang="en-US" dirty="0"/>
              <a:t>PE kit should be worn to school on Mondays and Fridays</a:t>
            </a:r>
            <a:endParaRPr lang="en-US" dirty="0">
              <a:ea typeface="Calibri"/>
              <a:cs typeface="Calibri"/>
            </a:endParaRPr>
          </a:p>
          <a:p>
            <a:pPr algn="ctr"/>
            <a:r>
              <a:rPr lang="en-US" dirty="0"/>
              <a:t>Planners everyday</a:t>
            </a:r>
          </a:p>
          <a:p>
            <a:pPr algn="ctr"/>
            <a:r>
              <a:rPr lang="en-US" dirty="0"/>
              <a:t>A reading book everyday</a:t>
            </a:r>
          </a:p>
          <a:p>
            <a:pPr algn="ctr"/>
            <a:r>
              <a:rPr lang="en-US" dirty="0"/>
              <a:t>Home learning is due on Mondays</a:t>
            </a:r>
          </a:p>
          <a:p>
            <a:pPr algn="ctr"/>
            <a:r>
              <a:rPr lang="en-US" dirty="0"/>
              <a:t>Smart uniform </a:t>
            </a:r>
          </a:p>
          <a:p>
            <a:pPr algn="ctr"/>
            <a:r>
              <a:rPr lang="en-US" dirty="0"/>
              <a:t>Leave large pencil cases with felt tips etc. in your locker, unless we are doing creative work – small pencil cases for every day stationery will fit in your desk tray.</a:t>
            </a:r>
          </a:p>
          <a:p>
            <a:pPr marL="0" indent="0" algn="ctr">
              <a:buNone/>
            </a:pPr>
            <a:r>
              <a:rPr lang="en-US" dirty="0">
                <a:sym typeface="Wingdings" pitchFamily="2" charset="2"/>
              </a:rPr>
              <a:t> </a:t>
            </a:r>
            <a:endParaRPr lang="en-US" dirty="0"/>
          </a:p>
        </p:txBody>
      </p:sp>
    </p:spTree>
    <p:extLst>
      <p:ext uri="{BB962C8B-B14F-4D97-AF65-F5344CB8AC3E}">
        <p14:creationId xmlns:p14="http://schemas.microsoft.com/office/powerpoint/2010/main" val="912738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odern Love" pitchFamily="82" charset="0"/>
                <a:ea typeface="Hobo Std" charset="0"/>
                <a:cs typeface="Hobo Std" charset="0"/>
              </a:rPr>
              <a:t>We work in partnership with you</a:t>
            </a:r>
            <a:r>
              <a:rPr lang="mr-IN" dirty="0">
                <a:latin typeface="Modern Love" pitchFamily="82" charset="0"/>
                <a:ea typeface="Hobo Std" charset="0"/>
                <a:cs typeface="Hobo Std" charset="0"/>
              </a:rPr>
              <a:t>…</a:t>
            </a:r>
            <a:endParaRPr lang="en-US" dirty="0">
              <a:latin typeface="Modern Love" pitchFamily="82" charset="0"/>
              <a:ea typeface="Hobo Std" charset="0"/>
              <a:cs typeface="Hobo Std" charset="0"/>
            </a:endParaRPr>
          </a:p>
        </p:txBody>
      </p:sp>
      <p:sp>
        <p:nvSpPr>
          <p:cNvPr id="3" name="Content Placeholder 2"/>
          <p:cNvSpPr>
            <a:spLocks noGrp="1"/>
          </p:cNvSpPr>
          <p:nvPr>
            <p:ph idx="1"/>
          </p:nvPr>
        </p:nvSpPr>
        <p:spPr>
          <a:solidFill>
            <a:schemeClr val="accent3">
              <a:lumMod val="40000"/>
              <a:lumOff val="60000"/>
            </a:schemeClr>
          </a:solidFill>
        </p:spPr>
        <p:txBody>
          <a:bodyPr/>
          <a:lstStyle/>
          <a:p>
            <a:r>
              <a:rPr lang="en-US" dirty="0"/>
              <a:t>Children should be in school ready to learn by 8.45 am each day. Attendance of less that 90% is a safeguarding cause for concern, as defined by OFSTED </a:t>
            </a:r>
          </a:p>
          <a:p>
            <a:r>
              <a:rPr lang="en-US" dirty="0"/>
              <a:t>Please make an appointment if you would like to discuss anything about your child’s welfare or learning </a:t>
            </a:r>
          </a:p>
          <a:p>
            <a:r>
              <a:rPr lang="en-US" dirty="0"/>
              <a:t>If it is quick, catch us on the gate after school</a:t>
            </a:r>
          </a:p>
          <a:p>
            <a:r>
              <a:rPr lang="en-US" dirty="0"/>
              <a:t>If you need a telephone appointment, please book it in with </a:t>
            </a:r>
            <a:r>
              <a:rPr lang="en-US" dirty="0" err="1"/>
              <a:t>Mrs</a:t>
            </a:r>
            <a:r>
              <a:rPr lang="en-US" dirty="0"/>
              <a:t> Ash</a:t>
            </a:r>
          </a:p>
          <a:p>
            <a:r>
              <a:rPr lang="en-US" dirty="0"/>
              <a:t>If it is to let us know something, please write a note in the planner.</a:t>
            </a:r>
          </a:p>
        </p:txBody>
      </p:sp>
    </p:spTree>
    <p:extLst>
      <p:ext uri="{BB962C8B-B14F-4D97-AF65-F5344CB8AC3E}">
        <p14:creationId xmlns:p14="http://schemas.microsoft.com/office/powerpoint/2010/main" val="69267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656D4-E479-4B6A-BF0C-23974D06B2E5}"/>
              </a:ext>
            </a:extLst>
          </p:cNvPr>
          <p:cNvSpPr>
            <a:spLocks noGrp="1"/>
          </p:cNvSpPr>
          <p:nvPr>
            <p:ph type="title"/>
          </p:nvPr>
        </p:nvSpPr>
        <p:spPr>
          <a:xfrm>
            <a:off x="838200" y="0"/>
            <a:ext cx="10515600" cy="1325563"/>
          </a:xfrm>
        </p:spPr>
        <p:txBody>
          <a:bodyPr/>
          <a:lstStyle/>
          <a:p>
            <a:r>
              <a:rPr lang="en-GB" dirty="0">
                <a:latin typeface="Modern Love" panose="04090805081005020601" pitchFamily="82" charset="0"/>
              </a:rPr>
              <a:t>How to share concerns constructively</a:t>
            </a:r>
          </a:p>
        </p:txBody>
      </p:sp>
      <p:sp>
        <p:nvSpPr>
          <p:cNvPr id="3" name="Content Placeholder 2">
            <a:extLst>
              <a:ext uri="{FF2B5EF4-FFF2-40B4-BE49-F238E27FC236}">
                <a16:creationId xmlns:a16="http://schemas.microsoft.com/office/drawing/2014/main" id="{6258B36E-CB64-4F2F-86A5-C790B60F5096}"/>
              </a:ext>
            </a:extLst>
          </p:cNvPr>
          <p:cNvSpPr>
            <a:spLocks noGrp="1"/>
          </p:cNvSpPr>
          <p:nvPr>
            <p:ph idx="1"/>
          </p:nvPr>
        </p:nvSpPr>
        <p:spPr>
          <a:xfrm>
            <a:off x="204693" y="1129748"/>
            <a:ext cx="11877060" cy="5750668"/>
          </a:xfrm>
        </p:spPr>
        <p:txBody>
          <a:bodyPr>
            <a:normAutofit/>
          </a:bodyPr>
          <a:lstStyle/>
          <a:p>
            <a:pPr marL="0" marR="0" indent="0" algn="l">
              <a:spcBef>
                <a:spcPts val="0"/>
              </a:spcBef>
              <a:spcAft>
                <a:spcPts val="0"/>
              </a:spcAft>
              <a:buNone/>
            </a:pPr>
            <a:r>
              <a:rPr lang="en-GB" dirty="0">
                <a:solidFill>
                  <a:srgbClr val="000000"/>
                </a:solidFill>
                <a:effectLst/>
                <a:latin typeface="Aptos"/>
              </a:rPr>
              <a:t>Should you have any  concerns, please contact your child’s class teacher in the first instance, or Ms Holmes or Ms Jones if the class teacher is unable to help,  so your concern may be addressed promptly and effectively.</a:t>
            </a:r>
          </a:p>
          <a:p>
            <a:pPr marL="0" marR="0" indent="0" algn="l">
              <a:spcBef>
                <a:spcPts val="0"/>
              </a:spcBef>
              <a:spcAft>
                <a:spcPts val="0"/>
              </a:spcAft>
              <a:buNone/>
            </a:pPr>
            <a:endParaRPr lang="en-GB" dirty="0">
              <a:solidFill>
                <a:srgbClr val="000000"/>
              </a:solidFill>
              <a:effectLst/>
              <a:latin typeface="Aptos"/>
            </a:endParaRPr>
          </a:p>
          <a:p>
            <a:pPr marL="0" marR="0" indent="0" algn="l">
              <a:spcBef>
                <a:spcPts val="0"/>
              </a:spcBef>
              <a:spcAft>
                <a:spcPts val="0"/>
              </a:spcAft>
              <a:buNone/>
            </a:pPr>
            <a:r>
              <a:rPr lang="en-GB" dirty="0">
                <a:solidFill>
                  <a:srgbClr val="000000"/>
                </a:solidFill>
                <a:effectLst/>
                <a:latin typeface="Aptos"/>
              </a:rPr>
              <a:t>Please avoid using the class WhatsApp group as a means of voicing your issues. This pathway is generally not beneficial to your child and delays the staff from acting constructively on your area of concern.</a:t>
            </a:r>
          </a:p>
          <a:p>
            <a:pPr marL="0" marR="0" indent="0" algn="l">
              <a:spcBef>
                <a:spcPts val="0"/>
              </a:spcBef>
              <a:spcAft>
                <a:spcPts val="0"/>
              </a:spcAft>
              <a:buNone/>
            </a:pPr>
            <a:endParaRPr lang="en-GB" dirty="0">
              <a:solidFill>
                <a:srgbClr val="000000"/>
              </a:solidFill>
              <a:effectLst/>
              <a:latin typeface="Aptos"/>
            </a:endParaRPr>
          </a:p>
          <a:p>
            <a:pPr marL="0" marR="0" indent="0" algn="l">
              <a:spcBef>
                <a:spcPts val="0"/>
              </a:spcBef>
              <a:spcAft>
                <a:spcPts val="0"/>
              </a:spcAft>
              <a:buNone/>
            </a:pPr>
            <a:r>
              <a:rPr lang="en-GB" dirty="0">
                <a:solidFill>
                  <a:srgbClr val="000000"/>
                </a:solidFill>
                <a:effectLst/>
                <a:latin typeface="Aptos"/>
              </a:rPr>
              <a:t>As a team, we are committed to supporting your child to communicate respectfully both in person and online; we ask that as parents, you role model this too.</a:t>
            </a:r>
          </a:p>
          <a:p>
            <a:pPr marL="0" marR="0" indent="0" algn="l">
              <a:spcBef>
                <a:spcPts val="0"/>
              </a:spcBef>
              <a:spcAft>
                <a:spcPts val="0"/>
              </a:spcAft>
              <a:buNone/>
            </a:pPr>
            <a:endParaRPr lang="en-GB" dirty="0"/>
          </a:p>
          <a:p>
            <a:pPr marL="0" indent="0">
              <a:buNone/>
            </a:pPr>
            <a:r>
              <a:rPr lang="en-GB" dirty="0"/>
              <a:t>Thank you.</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589705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1F0C0"/>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E4F2B27-1B8E-9948-86D9-F42FFAAE2123}"/>
              </a:ext>
            </a:extLst>
          </p:cNvPr>
          <p:cNvSpPr txBox="1"/>
          <p:nvPr/>
        </p:nvSpPr>
        <p:spPr>
          <a:xfrm>
            <a:off x="4227750" y="1092210"/>
            <a:ext cx="7669178" cy="4401205"/>
          </a:xfrm>
          <a:prstGeom prst="rect">
            <a:avLst/>
          </a:prstGeom>
          <a:noFill/>
        </p:spPr>
        <p:txBody>
          <a:bodyPr wrap="square">
            <a:spAutoFit/>
          </a:bodyPr>
          <a:lstStyle/>
          <a:p>
            <a:r>
              <a:rPr lang="en-GB" sz="2800" dirty="0"/>
              <a:t>At St Nicolas we love celebrating your birthdays! We have a birthday book list on the English section of our website (under the curriculum tab). Any book purchased for your child’s birthday will have their name placed inside the book and will be presented in assembly. This book will then be placed in the library to be enjoyed by others for many years to come. Please hand any books bought to the office with your child’s name and birthday details.</a:t>
            </a:r>
            <a:endParaRPr lang="en-US" sz="2800" dirty="0"/>
          </a:p>
        </p:txBody>
      </p:sp>
      <p:pic>
        <p:nvPicPr>
          <p:cNvPr id="6" name="Picture 5">
            <a:extLst>
              <a:ext uri="{FF2B5EF4-FFF2-40B4-BE49-F238E27FC236}">
                <a16:creationId xmlns:a16="http://schemas.microsoft.com/office/drawing/2014/main" id="{03D50D58-D636-ED4E-A74C-2F43CA53A443}"/>
              </a:ext>
            </a:extLst>
          </p:cNvPr>
          <p:cNvPicPr>
            <a:picLocks noChangeAspect="1"/>
          </p:cNvPicPr>
          <p:nvPr/>
        </p:nvPicPr>
        <p:blipFill>
          <a:blip r:embed="rId2"/>
          <a:stretch>
            <a:fillRect/>
          </a:stretch>
        </p:blipFill>
        <p:spPr>
          <a:xfrm>
            <a:off x="201898" y="704223"/>
            <a:ext cx="3894614" cy="5449553"/>
          </a:xfrm>
          <a:prstGeom prst="rect">
            <a:avLst/>
          </a:prstGeom>
        </p:spPr>
      </p:pic>
    </p:spTree>
    <p:extLst>
      <p:ext uri="{BB962C8B-B14F-4D97-AF65-F5344CB8AC3E}">
        <p14:creationId xmlns:p14="http://schemas.microsoft.com/office/powerpoint/2010/main" val="189313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odern Love" pitchFamily="82" charset="0"/>
                <a:ea typeface="Hobo Std" charset="0"/>
                <a:cs typeface="Hobo Std" charset="0"/>
              </a:rPr>
              <a:t>And Finally</a:t>
            </a:r>
            <a:r>
              <a:rPr lang="mr-IN" dirty="0">
                <a:latin typeface="Modern Love" pitchFamily="82" charset="0"/>
                <a:ea typeface="Hobo Std" charset="0"/>
                <a:cs typeface="Hobo Std" charset="0"/>
              </a:rPr>
              <a:t>…</a:t>
            </a:r>
            <a:endParaRPr lang="en-US" dirty="0">
              <a:latin typeface="Modern Love" pitchFamily="82" charset="0"/>
              <a:ea typeface="Hobo Std" charset="0"/>
              <a:cs typeface="Hobo Std" charset="0"/>
            </a:endParaRPr>
          </a:p>
        </p:txBody>
      </p:sp>
      <p:sp>
        <p:nvSpPr>
          <p:cNvPr id="3" name="Content Placeholder 2"/>
          <p:cNvSpPr>
            <a:spLocks noGrp="1"/>
          </p:cNvSpPr>
          <p:nvPr>
            <p:ph idx="1"/>
          </p:nvPr>
        </p:nvSpPr>
        <p:spPr/>
        <p:txBody>
          <a:bodyPr/>
          <a:lstStyle/>
          <a:p>
            <a:pPr marL="0" indent="0">
              <a:buNone/>
            </a:pPr>
            <a:r>
              <a:rPr lang="en-US" dirty="0"/>
              <a:t>Year 6 is a year of lots of activities and opportunities. We do lots of learning and we challenge you to grow as learners; we have lots of fun doing so! We hope that you have an enjoyable and rewarding last year in school and that you remember to have fun and make the most of all the opportunities you are given!</a:t>
            </a:r>
          </a:p>
          <a:p>
            <a:pPr marL="0" indent="0">
              <a:buNone/>
            </a:pPr>
            <a:endParaRPr lang="en-US" dirty="0"/>
          </a:p>
          <a:p>
            <a:pPr marL="0" indent="0">
              <a:buNone/>
            </a:pPr>
            <a:r>
              <a:rPr lang="en-US" dirty="0"/>
              <a:t>Don’t forget to keep up to date with all our activities on the website and check on Teams for any messages! </a:t>
            </a:r>
            <a:r>
              <a:rPr lang="en-US" dirty="0">
                <a:sym typeface="Wingdings"/>
              </a:rPr>
              <a:t> </a:t>
            </a:r>
            <a:endParaRPr lang="en-US" dirty="0"/>
          </a:p>
        </p:txBody>
      </p:sp>
    </p:spTree>
    <p:extLst>
      <p:ext uri="{BB962C8B-B14F-4D97-AF65-F5344CB8AC3E}">
        <p14:creationId xmlns:p14="http://schemas.microsoft.com/office/powerpoint/2010/main" val="1753121490"/>
      </p:ext>
    </p:extLst>
  </p:cSld>
  <p:clrMapOvr>
    <a:masterClrMapping/>
  </p:clrMapOvr>
</p:sld>
</file>

<file path=ppt/theme/theme1.xml><?xml version="1.0" encoding="utf-8"?>
<a:theme xmlns:a="http://schemas.openxmlformats.org/drawingml/2006/main" name="Office Theme">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249f3aa7-62c4-4c42-8657-387aaed9bde5" xsi:nil="true"/>
    <AppVersion xmlns="249f3aa7-62c4-4c42-8657-387aaed9bde5" xsi:nil="true"/>
    <LMS_Mappings xmlns="249f3aa7-62c4-4c42-8657-387aaed9bde5" xsi:nil="true"/>
    <IsNotebookLocked xmlns="249f3aa7-62c4-4c42-8657-387aaed9bde5" xsi:nil="true"/>
    <FolderType xmlns="249f3aa7-62c4-4c42-8657-387aaed9bde5" xsi:nil="true"/>
    <Owner xmlns="249f3aa7-62c4-4c42-8657-387aaed9bde5">
      <UserInfo>
        <DisplayName/>
        <AccountId xsi:nil="true"/>
        <AccountType/>
      </UserInfo>
    </Owner>
    <Teachers xmlns="249f3aa7-62c4-4c42-8657-387aaed9bde5">
      <UserInfo>
        <DisplayName/>
        <AccountId xsi:nil="true"/>
        <AccountType/>
      </UserInfo>
    </Teachers>
    <NotebookType xmlns="249f3aa7-62c4-4c42-8657-387aaed9bde5" xsi:nil="true"/>
    <Students xmlns="249f3aa7-62c4-4c42-8657-387aaed9bde5">
      <UserInfo>
        <DisplayName/>
        <AccountId xsi:nil="true"/>
        <AccountType/>
      </UserInfo>
    </Students>
    <Math_Settings xmlns="249f3aa7-62c4-4c42-8657-387aaed9bde5" xsi:nil="true"/>
    <Teams_Channel_Section_Location xmlns="249f3aa7-62c4-4c42-8657-387aaed9bde5" xsi:nil="true"/>
    <TeamsChannelId xmlns="249f3aa7-62c4-4c42-8657-387aaed9bde5" xsi:nil="true"/>
    <Templates xmlns="249f3aa7-62c4-4c42-8657-387aaed9bde5" xsi:nil="true"/>
    <Self_Registration_Enabled xmlns="249f3aa7-62c4-4c42-8657-387aaed9bde5" xsi:nil="true"/>
    <Is_Collaboration_Space_Locked xmlns="249f3aa7-62c4-4c42-8657-387aaed9bde5" xsi:nil="true"/>
    <Invited_Teachers xmlns="249f3aa7-62c4-4c42-8657-387aaed9bde5" xsi:nil="true"/>
    <Student_Groups xmlns="249f3aa7-62c4-4c42-8657-387aaed9bde5">
      <UserInfo>
        <DisplayName/>
        <AccountId xsi:nil="true"/>
        <AccountType/>
      </UserInfo>
    </Student_Groups>
    <DefaultSectionNames xmlns="249f3aa7-62c4-4c42-8657-387aaed9bde5" xsi:nil="true"/>
    <Invited_Students xmlns="249f3aa7-62c4-4c42-8657-387aaed9bde5" xsi:nil="true"/>
    <CultureName xmlns="249f3aa7-62c4-4c42-8657-387aaed9bde5" xsi:nil="true"/>
    <Distribution_Groups xmlns="249f3aa7-62c4-4c42-8657-387aaed9bde5" xsi:nil="true"/>
    <Has_Teacher_Only_SectionGroup xmlns="249f3aa7-62c4-4c42-8657-387aaed9bde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13568C172FA3A49ABF114FDEF609677" ma:contentTypeVersion="40" ma:contentTypeDescription="Create a new document." ma:contentTypeScope="" ma:versionID="f9df337c6d532a7b62f2153cbfccd72b">
  <xsd:schema xmlns:xsd="http://www.w3.org/2001/XMLSchema" xmlns:xs="http://www.w3.org/2001/XMLSchema" xmlns:p="http://schemas.microsoft.com/office/2006/metadata/properties" xmlns:ns3="249f3aa7-62c4-4c42-8657-387aaed9bde5" xmlns:ns4="4dd190b4-2598-4890-90ff-4c76b85fd815" targetNamespace="http://schemas.microsoft.com/office/2006/metadata/properties" ma:root="true" ma:fieldsID="7ab06a94bc48c7ca4adb7d0e85cb3498" ns3:_="" ns4:_="">
    <xsd:import namespace="249f3aa7-62c4-4c42-8657-387aaed9bde5"/>
    <xsd:import namespace="4dd190b4-2598-4890-90ff-4c76b85fd81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element ref="ns3:_activity"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element ref="ns3:MediaServiceObjectDetectorVersions" minOccurs="0"/>
                <xsd:element ref="ns3:MediaServiceSystemTag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49f3aa7-62c4-4c42-8657-387aaed9bd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element name="_activity" ma:index="22" nillable="true" ma:displayName="_activity" ma:hidden="true" ma:internalName="_activity">
      <xsd:simpleType>
        <xsd:restriction base="dms:Note"/>
      </xsd:simpleType>
    </xsd:element>
    <xsd:element name="NotebookType" ma:index="23" nillable="true" ma:displayName="Notebook Type" ma:internalName="NotebookType">
      <xsd:simpleType>
        <xsd:restriction base="dms:Text"/>
      </xsd:simpleType>
    </xsd:element>
    <xsd:element name="FolderType" ma:index="24" nillable="true" ma:displayName="Folder Type" ma:internalName="FolderType">
      <xsd:simpleType>
        <xsd:restriction base="dms:Text"/>
      </xsd:simpleType>
    </xsd:element>
    <xsd:element name="CultureName" ma:index="25" nillable="true" ma:displayName="Culture Name" ma:internalName="CultureName">
      <xsd:simpleType>
        <xsd:restriction base="dms:Text"/>
      </xsd:simpleType>
    </xsd:element>
    <xsd:element name="AppVersion" ma:index="26" nillable="true" ma:displayName="App Version" ma:internalName="AppVersion">
      <xsd:simpleType>
        <xsd:restriction base="dms:Text"/>
      </xsd:simpleType>
    </xsd:element>
    <xsd:element name="TeamsChannelId" ma:index="27" nillable="true" ma:displayName="Teams Channel Id" ma:internalName="TeamsChannelId">
      <xsd:simpleType>
        <xsd:restriction base="dms:Text"/>
      </xsd:simpleType>
    </xsd:element>
    <xsd:element name="Owner" ma:index="28"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9" nillable="true" ma:displayName="Math Settings" ma:internalName="Math_Settings">
      <xsd:simpleType>
        <xsd:restriction base="dms:Text"/>
      </xsd:simpleType>
    </xsd:element>
    <xsd:element name="DefaultSectionNames" ma:index="30" nillable="true" ma:displayName="Default Section Names" ma:internalName="DefaultSectionNames">
      <xsd:simpleType>
        <xsd:restriction base="dms:Note">
          <xsd:maxLength value="255"/>
        </xsd:restriction>
      </xsd:simpleType>
    </xsd:element>
    <xsd:element name="Templates" ma:index="31" nillable="true" ma:displayName="Templates" ma:internalName="Templates">
      <xsd:simpleType>
        <xsd:restriction base="dms:Note">
          <xsd:maxLength value="255"/>
        </xsd:restriction>
      </xsd:simpleType>
    </xsd:element>
    <xsd:element name="Teachers" ma:index="32"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3"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4"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5" nillable="true" ma:displayName="Distribution Groups" ma:internalName="Distribution_Groups">
      <xsd:simpleType>
        <xsd:restriction base="dms:Note">
          <xsd:maxLength value="255"/>
        </xsd:restriction>
      </xsd:simpleType>
    </xsd:element>
    <xsd:element name="LMS_Mappings" ma:index="36" nillable="true" ma:displayName="LMS Mappings" ma:internalName="LMS_Mappings">
      <xsd:simpleType>
        <xsd:restriction base="dms:Note">
          <xsd:maxLength value="255"/>
        </xsd:restriction>
      </xsd:simpleType>
    </xsd:element>
    <xsd:element name="Invited_Teachers" ma:index="37" nillable="true" ma:displayName="Invited Teachers" ma:internalName="Invited_Teachers">
      <xsd:simpleType>
        <xsd:restriction base="dms:Note">
          <xsd:maxLength value="255"/>
        </xsd:restriction>
      </xsd:simpleType>
    </xsd:element>
    <xsd:element name="Invited_Students" ma:index="38" nillable="true" ma:displayName="Invited Students" ma:internalName="Invited_Students">
      <xsd:simpleType>
        <xsd:restriction base="dms:Note">
          <xsd:maxLength value="255"/>
        </xsd:restriction>
      </xsd:simpleType>
    </xsd:element>
    <xsd:element name="Self_Registration_Enabled" ma:index="39" nillable="true" ma:displayName="Self Registration Enabled" ma:internalName="Self_Registration_Enabled">
      <xsd:simpleType>
        <xsd:restriction base="dms:Boolean"/>
      </xsd:simpleType>
    </xsd:element>
    <xsd:element name="Has_Teacher_Only_SectionGroup" ma:index="40" nillable="true" ma:displayName="Has Teacher Only SectionGroup" ma:internalName="Has_Teacher_Only_SectionGroup">
      <xsd:simpleType>
        <xsd:restriction base="dms:Boolean"/>
      </xsd:simpleType>
    </xsd:element>
    <xsd:element name="Is_Collaboration_Space_Locked" ma:index="41" nillable="true" ma:displayName="Is Collaboration Space Locked" ma:internalName="Is_Collaboration_Space_Locked">
      <xsd:simpleType>
        <xsd:restriction base="dms:Boolean"/>
      </xsd:simpleType>
    </xsd:element>
    <xsd:element name="IsNotebookLocked" ma:index="42" nillable="true" ma:displayName="Is Notebook Locked" ma:internalName="IsNotebookLocked">
      <xsd:simpleType>
        <xsd:restriction base="dms:Boolean"/>
      </xsd:simpleType>
    </xsd:element>
    <xsd:element name="Teams_Channel_Section_Location" ma:index="43" nillable="true" ma:displayName="Teams Channel Section Location" ma:internalName="Teams_Channel_Section_Location">
      <xsd:simpleType>
        <xsd:restriction base="dms:Text"/>
      </xsd:simpleType>
    </xsd:element>
    <xsd:element name="MediaServiceObjectDetectorVersions" ma:index="44" nillable="true" ma:displayName="MediaServiceObjectDetectorVersions" ma:hidden="true" ma:indexed="true" ma:internalName="MediaServiceObjectDetectorVersions" ma:readOnly="true">
      <xsd:simpleType>
        <xsd:restriction base="dms:Text"/>
      </xsd:simpleType>
    </xsd:element>
    <xsd:element name="MediaServiceSystemTags" ma:index="45" nillable="true" ma:displayName="MediaServiceSystemTags" ma:hidden="true" ma:internalName="MediaServiceSystemTags" ma:readOnly="true">
      <xsd:simpleType>
        <xsd:restriction base="dms:Note"/>
      </xsd:simpleType>
    </xsd:element>
    <xsd:element name="MediaServiceSearchProperties" ma:index="46" nillable="true" ma:displayName="MediaServiceSearchProperties" ma:hidden="true" ma:internalName="MediaServiceSearchProperties" ma:readOnly="true">
      <xsd:simpleType>
        <xsd:restriction base="dms:Note"/>
      </xsd:simpleType>
    </xsd:element>
    <xsd:element name="MediaServiceBillingMetadata" ma:index="4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dd190b4-2598-4890-90ff-4c76b85fd815"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1870BC-FCB3-4FAF-92F5-E0CA90006119}">
  <ds:schemaRefs>
    <ds:schemaRef ds:uri="http://schemas.microsoft.com/sharepoint/v3/contenttype/forms"/>
  </ds:schemaRefs>
</ds:datastoreItem>
</file>

<file path=customXml/itemProps2.xml><?xml version="1.0" encoding="utf-8"?>
<ds:datastoreItem xmlns:ds="http://schemas.openxmlformats.org/officeDocument/2006/customXml" ds:itemID="{749BE5A2-08C8-4A4B-925E-B29BDEE5CC52}">
  <ds:schemaRefs>
    <ds:schemaRef ds:uri="http://purl.org/dc/terms/"/>
    <ds:schemaRef ds:uri="http://schemas.openxmlformats.org/package/2006/metadata/core-properties"/>
    <ds:schemaRef ds:uri="http://schemas.microsoft.com/office/infopath/2007/PartnerControls"/>
    <ds:schemaRef ds:uri="http://schemas.microsoft.com/office/2006/documentManagement/types"/>
    <ds:schemaRef ds:uri="http://purl.org/dc/dcmitype/"/>
    <ds:schemaRef ds:uri="249f3aa7-62c4-4c42-8657-387aaed9bde5"/>
    <ds:schemaRef ds:uri="http://purl.org/dc/elements/1.1/"/>
    <ds:schemaRef ds:uri="4dd190b4-2598-4890-90ff-4c76b85fd815"/>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8415624C-D36D-458C-A93C-DE1DAD21D8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49f3aa7-62c4-4c42-8657-387aaed9bde5"/>
    <ds:schemaRef ds:uri="4dd190b4-2598-4890-90ff-4c76b85fd81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1061</TotalTime>
  <Words>1410</Words>
  <Application>Microsoft Office PowerPoint</Application>
  <PresentationFormat>Widescreen</PresentationFormat>
  <Paragraphs>110</Paragraphs>
  <Slides>17</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17</vt:i4>
      </vt:variant>
    </vt:vector>
  </HeadingPairs>
  <TitlesOfParts>
    <vt:vector size="29" baseType="lpstr">
      <vt:lpstr>Aptos</vt:lpstr>
      <vt:lpstr>Arial</vt:lpstr>
      <vt:lpstr>Calibri</vt:lpstr>
      <vt:lpstr>Calibri Light</vt:lpstr>
      <vt:lpstr>Century Gothic</vt:lpstr>
      <vt:lpstr>Hobo Std</vt:lpstr>
      <vt:lpstr>KG Blank Space Solid</vt:lpstr>
      <vt:lpstr>Modern Love</vt:lpstr>
      <vt:lpstr>Tahoma</vt:lpstr>
      <vt:lpstr>Times New Roman</vt:lpstr>
      <vt:lpstr>Wingdings</vt:lpstr>
      <vt:lpstr>Office Theme</vt:lpstr>
      <vt:lpstr>Welcome to year six</vt:lpstr>
      <vt:lpstr>Teachers</vt:lpstr>
      <vt:lpstr>This year…</vt:lpstr>
      <vt:lpstr>PowerPoint Presentation</vt:lpstr>
      <vt:lpstr>We have a growth mindset in Fir Class</vt:lpstr>
      <vt:lpstr>Expectations</vt:lpstr>
      <vt:lpstr>Expectations</vt:lpstr>
      <vt:lpstr>Home learning </vt:lpstr>
      <vt:lpstr>Home learning</vt:lpstr>
      <vt:lpstr>Planners</vt:lpstr>
      <vt:lpstr>Assessments</vt:lpstr>
      <vt:lpstr>PowerPoint Presentation</vt:lpstr>
      <vt:lpstr>Remember </vt:lpstr>
      <vt:lpstr>We work in partnership with you…</vt:lpstr>
      <vt:lpstr>How to share concerns constructively</vt:lpstr>
      <vt:lpstr>PowerPoint Presentation</vt:lpstr>
      <vt:lpstr>And Finally…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Jess Russell</dc:creator>
  <cp:lastModifiedBy>Kirsty Flynn</cp:lastModifiedBy>
  <cp:revision>65</cp:revision>
  <dcterms:created xsi:type="dcterms:W3CDTF">2020-06-28T15:58:07Z</dcterms:created>
  <dcterms:modified xsi:type="dcterms:W3CDTF">2025-09-03T14:22:47Z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0x010100713568C172FA3A49ABF114FDEF609677</vt:lpwstr>
  </property>
  <property fmtid="{D5CDD505-2E9C-101B-9397-08002B2CF9AE}" pid="3" name="MediaServiceImageTags">
    <vt:lpwstr/>
  </property>
</Properties>
</file>