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4"/>
  </p:sldMasterIdLst>
  <p:sldIdLst>
    <p:sldId id="256" r:id="rId5"/>
    <p:sldId id="257" r:id="rId6"/>
    <p:sldId id="258" r:id="rId7"/>
    <p:sldId id="259" r:id="rId8"/>
    <p:sldId id="267" r:id="rId9"/>
    <p:sldId id="265" r:id="rId10"/>
    <p:sldId id="274" r:id="rId11"/>
    <p:sldId id="273" r:id="rId12"/>
    <p:sldId id="261" r:id="rId13"/>
    <p:sldId id="268" r:id="rId14"/>
    <p:sldId id="266" r:id="rId15"/>
    <p:sldId id="270"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 Jones" userId="e40be03a-dd9e-4906-b5e3-6b28e21fd5af" providerId="ADAL" clId="{790A3C70-E296-40F1-9970-CA828BB87E07}"/>
    <pc:docChg chg="custSel addSld modSld">
      <pc:chgData name="Kim Jones" userId="e40be03a-dd9e-4906-b5e3-6b28e21fd5af" providerId="ADAL" clId="{790A3C70-E296-40F1-9970-CA828BB87E07}" dt="2023-12-12T14:04:24.356" v="1920" actId="14100"/>
      <pc:docMkLst>
        <pc:docMk/>
      </pc:docMkLst>
      <pc:sldChg chg="modSp">
        <pc:chgData name="Kim Jones" userId="e40be03a-dd9e-4906-b5e3-6b28e21fd5af" providerId="ADAL" clId="{790A3C70-E296-40F1-9970-CA828BB87E07}" dt="2023-12-11T14:28:31.170" v="1506" actId="20577"/>
        <pc:sldMkLst>
          <pc:docMk/>
          <pc:sldMk cId="3195120052" sldId="256"/>
        </pc:sldMkLst>
        <pc:spChg chg="mod">
          <ac:chgData name="Kim Jones" userId="e40be03a-dd9e-4906-b5e3-6b28e21fd5af" providerId="ADAL" clId="{790A3C70-E296-40F1-9970-CA828BB87E07}" dt="2023-12-11T14:28:31.170" v="1506" actId="20577"/>
          <ac:spMkLst>
            <pc:docMk/>
            <pc:sldMk cId="3195120052" sldId="256"/>
            <ac:spMk id="3" creationId="{12B2376B-552B-4624-A20B-7474888A44AD}"/>
          </ac:spMkLst>
        </pc:spChg>
      </pc:sldChg>
      <pc:sldChg chg="modSp">
        <pc:chgData name="Kim Jones" userId="e40be03a-dd9e-4906-b5e3-6b28e21fd5af" providerId="ADAL" clId="{790A3C70-E296-40F1-9970-CA828BB87E07}" dt="2023-12-11T14:30:02.164" v="1511" actId="20577"/>
        <pc:sldMkLst>
          <pc:docMk/>
          <pc:sldMk cId="617130017" sldId="257"/>
        </pc:sldMkLst>
        <pc:spChg chg="mod">
          <ac:chgData name="Kim Jones" userId="e40be03a-dd9e-4906-b5e3-6b28e21fd5af" providerId="ADAL" clId="{790A3C70-E296-40F1-9970-CA828BB87E07}" dt="2023-12-11T14:30:02.164" v="1511" actId="20577"/>
          <ac:spMkLst>
            <pc:docMk/>
            <pc:sldMk cId="617130017" sldId="257"/>
            <ac:spMk id="3" creationId="{277BA0C3-4BB5-4D9A-996C-7FB92200BABE}"/>
          </ac:spMkLst>
        </pc:spChg>
      </pc:sldChg>
      <pc:sldChg chg="modSp">
        <pc:chgData name="Kim Jones" userId="e40be03a-dd9e-4906-b5e3-6b28e21fd5af" providerId="ADAL" clId="{790A3C70-E296-40F1-9970-CA828BB87E07}" dt="2023-12-08T15:07:46.333" v="1012" actId="20577"/>
        <pc:sldMkLst>
          <pc:docMk/>
          <pc:sldMk cId="1123306991" sldId="261"/>
        </pc:sldMkLst>
        <pc:spChg chg="mod">
          <ac:chgData name="Kim Jones" userId="e40be03a-dd9e-4906-b5e3-6b28e21fd5af" providerId="ADAL" clId="{790A3C70-E296-40F1-9970-CA828BB87E07}" dt="2023-12-08T15:05:47.885" v="918" actId="20577"/>
          <ac:spMkLst>
            <pc:docMk/>
            <pc:sldMk cId="1123306991" sldId="261"/>
            <ac:spMk id="2" creationId="{C5060CD3-F97E-46E4-A8DB-276FB6A2FDB3}"/>
          </ac:spMkLst>
        </pc:spChg>
        <pc:spChg chg="mod">
          <ac:chgData name="Kim Jones" userId="e40be03a-dd9e-4906-b5e3-6b28e21fd5af" providerId="ADAL" clId="{790A3C70-E296-40F1-9970-CA828BB87E07}" dt="2023-12-08T15:07:46.333" v="1012" actId="20577"/>
          <ac:spMkLst>
            <pc:docMk/>
            <pc:sldMk cId="1123306991" sldId="261"/>
            <ac:spMk id="3" creationId="{5B0679C0-BA7C-4C31-B2AF-73DCD2A57790}"/>
          </ac:spMkLst>
        </pc:spChg>
      </pc:sldChg>
      <pc:sldChg chg="delSp modSp delAnim">
        <pc:chgData name="Kim Jones" userId="e40be03a-dd9e-4906-b5e3-6b28e21fd5af" providerId="ADAL" clId="{790A3C70-E296-40F1-9970-CA828BB87E07}" dt="2023-12-11T14:27:12.796" v="1499" actId="20577"/>
        <pc:sldMkLst>
          <pc:docMk/>
          <pc:sldMk cId="1686197558" sldId="265"/>
        </pc:sldMkLst>
        <pc:spChg chg="mod">
          <ac:chgData name="Kim Jones" userId="e40be03a-dd9e-4906-b5e3-6b28e21fd5af" providerId="ADAL" clId="{790A3C70-E296-40F1-9970-CA828BB87E07}" dt="2023-12-11T14:27:12.796" v="1499" actId="20577"/>
          <ac:spMkLst>
            <pc:docMk/>
            <pc:sldMk cId="1686197558" sldId="265"/>
            <ac:spMk id="2" creationId="{7296F508-2AA7-4260-A15D-3D9C94910585}"/>
          </ac:spMkLst>
        </pc:spChg>
        <pc:spChg chg="mod">
          <ac:chgData name="Kim Jones" userId="e40be03a-dd9e-4906-b5e3-6b28e21fd5af" providerId="ADAL" clId="{790A3C70-E296-40F1-9970-CA828BB87E07}" dt="2023-12-11T14:27:06.283" v="1497" actId="5793"/>
          <ac:spMkLst>
            <pc:docMk/>
            <pc:sldMk cId="1686197558" sldId="265"/>
            <ac:spMk id="3" creationId="{4BD18DE8-2367-41CB-A365-677A267E807F}"/>
          </ac:spMkLst>
        </pc:spChg>
        <pc:picChg chg="del">
          <ac:chgData name="Kim Jones" userId="e40be03a-dd9e-4906-b5e3-6b28e21fd5af" providerId="ADAL" clId="{790A3C70-E296-40F1-9970-CA828BB87E07}" dt="2023-12-11T14:05:58.118" v="1486" actId="478"/>
          <ac:picMkLst>
            <pc:docMk/>
            <pc:sldMk cId="1686197558" sldId="265"/>
            <ac:picMk id="17" creationId="{F475AA07-7E77-41FB-9C4B-4583E4D77772}"/>
          </ac:picMkLst>
        </pc:picChg>
      </pc:sldChg>
      <pc:sldChg chg="addSp modSp">
        <pc:chgData name="Kim Jones" userId="e40be03a-dd9e-4906-b5e3-6b28e21fd5af" providerId="ADAL" clId="{790A3C70-E296-40F1-9970-CA828BB87E07}" dt="2023-12-12T14:00:02.500" v="1860" actId="20577"/>
        <pc:sldMkLst>
          <pc:docMk/>
          <pc:sldMk cId="2813110621" sldId="266"/>
        </pc:sldMkLst>
        <pc:spChg chg="mod">
          <ac:chgData name="Kim Jones" userId="e40be03a-dd9e-4906-b5e3-6b28e21fd5af" providerId="ADAL" clId="{790A3C70-E296-40F1-9970-CA828BB87E07}" dt="2023-12-12T14:00:02.500" v="1860" actId="20577"/>
          <ac:spMkLst>
            <pc:docMk/>
            <pc:sldMk cId="2813110621" sldId="266"/>
            <ac:spMk id="3" creationId="{A499827B-73F2-4DE4-8EB4-CA4FEF5235DA}"/>
          </ac:spMkLst>
        </pc:spChg>
        <pc:picChg chg="add mod">
          <ac:chgData name="Kim Jones" userId="e40be03a-dd9e-4906-b5e3-6b28e21fd5af" providerId="ADAL" clId="{790A3C70-E296-40F1-9970-CA828BB87E07}" dt="2023-12-08T15:00:15.669" v="710" actId="1076"/>
          <ac:picMkLst>
            <pc:docMk/>
            <pc:sldMk cId="2813110621" sldId="266"/>
            <ac:picMk id="4" creationId="{145A2C77-705D-4A2A-89C3-8780A9975191}"/>
          </ac:picMkLst>
        </pc:picChg>
      </pc:sldChg>
      <pc:sldChg chg="modSp add">
        <pc:chgData name="Kim Jones" userId="e40be03a-dd9e-4906-b5e3-6b28e21fd5af" providerId="ADAL" clId="{790A3C70-E296-40F1-9970-CA828BB87E07}" dt="2023-12-08T15:04:52.177" v="908" actId="20577"/>
        <pc:sldMkLst>
          <pc:docMk/>
          <pc:sldMk cId="1995681573" sldId="267"/>
        </pc:sldMkLst>
        <pc:spChg chg="mod">
          <ac:chgData name="Kim Jones" userId="e40be03a-dd9e-4906-b5e3-6b28e21fd5af" providerId="ADAL" clId="{790A3C70-E296-40F1-9970-CA828BB87E07}" dt="2023-12-08T13:49:05.304" v="44" actId="20577"/>
          <ac:spMkLst>
            <pc:docMk/>
            <pc:sldMk cId="1995681573" sldId="267"/>
            <ac:spMk id="2" creationId="{8AB6F61C-56B3-43BF-A7BC-EEE7498D34AB}"/>
          </ac:spMkLst>
        </pc:spChg>
        <pc:spChg chg="mod">
          <ac:chgData name="Kim Jones" userId="e40be03a-dd9e-4906-b5e3-6b28e21fd5af" providerId="ADAL" clId="{790A3C70-E296-40F1-9970-CA828BB87E07}" dt="2023-12-08T15:04:52.177" v="908" actId="20577"/>
          <ac:spMkLst>
            <pc:docMk/>
            <pc:sldMk cId="1995681573" sldId="267"/>
            <ac:spMk id="3" creationId="{B2669685-107B-48C5-A86A-1143EABCCC12}"/>
          </ac:spMkLst>
        </pc:spChg>
      </pc:sldChg>
      <pc:sldChg chg="modSp add">
        <pc:chgData name="Kim Jones" userId="e40be03a-dd9e-4906-b5e3-6b28e21fd5af" providerId="ADAL" clId="{790A3C70-E296-40F1-9970-CA828BB87E07}" dt="2023-12-12T13:57:14.888" v="1824" actId="20577"/>
        <pc:sldMkLst>
          <pc:docMk/>
          <pc:sldMk cId="2262256174" sldId="268"/>
        </pc:sldMkLst>
        <pc:spChg chg="mod">
          <ac:chgData name="Kim Jones" userId="e40be03a-dd9e-4906-b5e3-6b28e21fd5af" providerId="ADAL" clId="{790A3C70-E296-40F1-9970-CA828BB87E07}" dt="2023-12-11T12:03:41.735" v="1040" actId="20577"/>
          <ac:spMkLst>
            <pc:docMk/>
            <pc:sldMk cId="2262256174" sldId="268"/>
            <ac:spMk id="2" creationId="{27A1F3F5-0AC5-4BCE-9F4B-45AA5C7B5ACA}"/>
          </ac:spMkLst>
        </pc:spChg>
        <pc:spChg chg="mod">
          <ac:chgData name="Kim Jones" userId="e40be03a-dd9e-4906-b5e3-6b28e21fd5af" providerId="ADAL" clId="{790A3C70-E296-40F1-9970-CA828BB87E07}" dt="2023-12-12T13:57:14.888" v="1824" actId="20577"/>
          <ac:spMkLst>
            <pc:docMk/>
            <pc:sldMk cId="2262256174" sldId="268"/>
            <ac:spMk id="3" creationId="{6807E022-C49B-4CC4-9842-7552F7D605AB}"/>
          </ac:spMkLst>
        </pc:spChg>
      </pc:sldChg>
      <pc:sldChg chg="addSp delSp modSp add">
        <pc:chgData name="Kim Jones" userId="e40be03a-dd9e-4906-b5e3-6b28e21fd5af" providerId="ADAL" clId="{790A3C70-E296-40F1-9970-CA828BB87E07}" dt="2023-12-12T14:04:24.356" v="1920" actId="14100"/>
        <pc:sldMkLst>
          <pc:docMk/>
          <pc:sldMk cId="795070627" sldId="270"/>
        </pc:sldMkLst>
        <pc:spChg chg="mod">
          <ac:chgData name="Kim Jones" userId="e40be03a-dd9e-4906-b5e3-6b28e21fd5af" providerId="ADAL" clId="{790A3C70-E296-40F1-9970-CA828BB87E07}" dt="2023-12-12T14:02:36.655" v="1918" actId="20577"/>
          <ac:spMkLst>
            <pc:docMk/>
            <pc:sldMk cId="795070627" sldId="270"/>
            <ac:spMk id="2" creationId="{D07010F7-4ED8-4D4D-8A46-96267603767C}"/>
          </ac:spMkLst>
        </pc:spChg>
        <pc:spChg chg="del">
          <ac:chgData name="Kim Jones" userId="e40be03a-dd9e-4906-b5e3-6b28e21fd5af" providerId="ADAL" clId="{790A3C70-E296-40F1-9970-CA828BB87E07}" dt="2023-12-12T14:04:20.636" v="1919"/>
          <ac:spMkLst>
            <pc:docMk/>
            <pc:sldMk cId="795070627" sldId="270"/>
            <ac:spMk id="3" creationId="{803AACAC-5BD1-4EA0-A666-7D665F571B1F}"/>
          </ac:spMkLst>
        </pc:spChg>
        <pc:picChg chg="add mod">
          <ac:chgData name="Kim Jones" userId="e40be03a-dd9e-4906-b5e3-6b28e21fd5af" providerId="ADAL" clId="{790A3C70-E296-40F1-9970-CA828BB87E07}" dt="2023-12-12T14:04:24.356" v="1920" actId="14100"/>
          <ac:picMkLst>
            <pc:docMk/>
            <pc:sldMk cId="795070627" sldId="270"/>
            <ac:picMk id="4" creationId="{7C623DA1-B008-411A-B238-E02E401BA7BF}"/>
          </ac:picMkLst>
        </pc:picChg>
      </pc:sldChg>
    </pc:docChg>
  </pc:docChgLst>
  <pc:docChgLst>
    <pc:chgData name="Emily Cross" userId="7001cbb4-0a67-4a11-a88a-9a5c41d782fe" providerId="ADAL" clId="{A497A25B-BCB1-4671-BE3F-C45F14EC0791}"/>
    <pc:docChg chg="modSld">
      <pc:chgData name="Emily Cross" userId="7001cbb4-0a67-4a11-a88a-9a5c41d782fe" providerId="ADAL" clId="{A497A25B-BCB1-4671-BE3F-C45F14EC0791}" dt="2023-12-12T16:06:44.687" v="1" actId="20577"/>
      <pc:docMkLst>
        <pc:docMk/>
      </pc:docMkLst>
      <pc:sldChg chg="modSp">
        <pc:chgData name="Emily Cross" userId="7001cbb4-0a67-4a11-a88a-9a5c41d782fe" providerId="ADAL" clId="{A497A25B-BCB1-4671-BE3F-C45F14EC0791}" dt="2023-12-12T16:06:44.687" v="1" actId="20577"/>
        <pc:sldMkLst>
          <pc:docMk/>
          <pc:sldMk cId="2262256174" sldId="268"/>
        </pc:sldMkLst>
        <pc:spChg chg="mod">
          <ac:chgData name="Emily Cross" userId="7001cbb4-0a67-4a11-a88a-9a5c41d782fe" providerId="ADAL" clId="{A497A25B-BCB1-4671-BE3F-C45F14EC0791}" dt="2023-12-12T16:06:44.687" v="1" actId="20577"/>
          <ac:spMkLst>
            <pc:docMk/>
            <pc:sldMk cId="2262256174" sldId="268"/>
            <ac:spMk id="2" creationId="{27A1F3F5-0AC5-4BCE-9F4B-45AA5C7B5ACA}"/>
          </ac:spMkLst>
        </pc:spChg>
      </pc:sldChg>
    </pc:docChg>
  </pc:docChgLst>
  <pc:docChgLst>
    <pc:chgData name="Emily Cross" userId="7001cbb4-0a67-4a11-a88a-9a5c41d782fe" providerId="ADAL" clId="{6624BEC0-6ED3-49E8-8B14-EDC30D1A1066}"/>
    <pc:docChg chg="undo custSel addSld delSld modSld sldOrd">
      <pc:chgData name="Emily Cross" userId="7001cbb4-0a67-4a11-a88a-9a5c41d782fe" providerId="ADAL" clId="{6624BEC0-6ED3-49E8-8B14-EDC30D1A1066}" dt="2024-01-16T15:39:00.983" v="506" actId="20577"/>
      <pc:docMkLst>
        <pc:docMk/>
      </pc:docMkLst>
      <pc:sldChg chg="modSp">
        <pc:chgData name="Emily Cross" userId="7001cbb4-0a67-4a11-a88a-9a5c41d782fe" providerId="ADAL" clId="{6624BEC0-6ED3-49E8-8B14-EDC30D1A1066}" dt="2024-01-15T13:01:12.609" v="472" actId="20577"/>
        <pc:sldMkLst>
          <pc:docMk/>
          <pc:sldMk cId="3195120052" sldId="256"/>
        </pc:sldMkLst>
        <pc:spChg chg="mod">
          <ac:chgData name="Emily Cross" userId="7001cbb4-0a67-4a11-a88a-9a5c41d782fe" providerId="ADAL" clId="{6624BEC0-6ED3-49E8-8B14-EDC30D1A1066}" dt="2024-01-15T13:01:12.609" v="472" actId="20577"/>
          <ac:spMkLst>
            <pc:docMk/>
            <pc:sldMk cId="3195120052" sldId="256"/>
            <ac:spMk id="2" creationId="{B064D704-B35B-46C6-98BA-A8EE2FBCBC51}"/>
          </ac:spMkLst>
        </pc:spChg>
      </pc:sldChg>
      <pc:sldChg chg="modSp">
        <pc:chgData name="Emily Cross" userId="7001cbb4-0a67-4a11-a88a-9a5c41d782fe" providerId="ADAL" clId="{6624BEC0-6ED3-49E8-8B14-EDC30D1A1066}" dt="2024-01-08T08:43:41.167" v="104"/>
        <pc:sldMkLst>
          <pc:docMk/>
          <pc:sldMk cId="1123306991" sldId="261"/>
        </pc:sldMkLst>
        <pc:spChg chg="mod">
          <ac:chgData name="Emily Cross" userId="7001cbb4-0a67-4a11-a88a-9a5c41d782fe" providerId="ADAL" clId="{6624BEC0-6ED3-49E8-8B14-EDC30D1A1066}" dt="2024-01-08T08:43:41.167" v="104"/>
          <ac:spMkLst>
            <pc:docMk/>
            <pc:sldMk cId="1123306991" sldId="261"/>
            <ac:spMk id="3" creationId="{5B0679C0-BA7C-4C31-B2AF-73DCD2A57790}"/>
          </ac:spMkLst>
        </pc:spChg>
      </pc:sldChg>
      <pc:sldChg chg="addSp delSp modSp delAnim">
        <pc:chgData name="Emily Cross" userId="7001cbb4-0a67-4a11-a88a-9a5c41d782fe" providerId="ADAL" clId="{6624BEC0-6ED3-49E8-8B14-EDC30D1A1066}" dt="2024-01-12T12:36:54.622" v="465" actId="20577"/>
        <pc:sldMkLst>
          <pc:docMk/>
          <pc:sldMk cId="1686197558" sldId="265"/>
        </pc:sldMkLst>
        <pc:spChg chg="mod">
          <ac:chgData name="Emily Cross" userId="7001cbb4-0a67-4a11-a88a-9a5c41d782fe" providerId="ADAL" clId="{6624BEC0-6ED3-49E8-8B14-EDC30D1A1066}" dt="2024-01-12T12:25:53.517" v="119" actId="1076"/>
          <ac:spMkLst>
            <pc:docMk/>
            <pc:sldMk cId="1686197558" sldId="265"/>
            <ac:spMk id="2" creationId="{7296F508-2AA7-4260-A15D-3D9C94910585}"/>
          </ac:spMkLst>
        </pc:spChg>
        <pc:spChg chg="del mod">
          <ac:chgData name="Emily Cross" userId="7001cbb4-0a67-4a11-a88a-9a5c41d782fe" providerId="ADAL" clId="{6624BEC0-6ED3-49E8-8B14-EDC30D1A1066}" dt="2024-01-12T12:25:40.631" v="117" actId="478"/>
          <ac:spMkLst>
            <pc:docMk/>
            <pc:sldMk cId="1686197558" sldId="265"/>
            <ac:spMk id="3" creationId="{4BD18DE8-2367-41CB-A365-677A267E807F}"/>
          </ac:spMkLst>
        </pc:spChg>
        <pc:spChg chg="add del mod">
          <ac:chgData name="Emily Cross" userId="7001cbb4-0a67-4a11-a88a-9a5c41d782fe" providerId="ADAL" clId="{6624BEC0-6ED3-49E8-8B14-EDC30D1A1066}" dt="2024-01-12T12:26:03.100" v="122" actId="478"/>
          <ac:spMkLst>
            <pc:docMk/>
            <pc:sldMk cId="1686197558" sldId="265"/>
            <ac:spMk id="5" creationId="{66BDDD92-7322-4F5B-A74C-A5B0CE50E1CF}"/>
          </ac:spMkLst>
        </pc:spChg>
        <pc:spChg chg="del mod">
          <ac:chgData name="Emily Cross" userId="7001cbb4-0a67-4a11-a88a-9a5c41d782fe" providerId="ADAL" clId="{6624BEC0-6ED3-49E8-8B14-EDC30D1A1066}" dt="2024-01-12T12:26:25.149" v="129" actId="478"/>
          <ac:spMkLst>
            <pc:docMk/>
            <pc:sldMk cId="1686197558" sldId="265"/>
            <ac:spMk id="7" creationId="{077E937C-13B3-46CA-91A6-830A0156D07A}"/>
          </ac:spMkLst>
        </pc:spChg>
        <pc:spChg chg="add mod">
          <ac:chgData name="Emily Cross" userId="7001cbb4-0a67-4a11-a88a-9a5c41d782fe" providerId="ADAL" clId="{6624BEC0-6ED3-49E8-8B14-EDC30D1A1066}" dt="2024-01-12T12:36:54.622" v="465" actId="20577"/>
          <ac:spMkLst>
            <pc:docMk/>
            <pc:sldMk cId="1686197558" sldId="265"/>
            <ac:spMk id="12" creationId="{7A3A1810-C856-4E3F-A1CC-535965DDE029}"/>
          </ac:spMkLst>
        </pc:spChg>
        <pc:spChg chg="add mod">
          <ac:chgData name="Emily Cross" userId="7001cbb4-0a67-4a11-a88a-9a5c41d782fe" providerId="ADAL" clId="{6624BEC0-6ED3-49E8-8B14-EDC30D1A1066}" dt="2024-01-12T12:31:55.485" v="316" actId="1076"/>
          <ac:spMkLst>
            <pc:docMk/>
            <pc:sldMk cId="1686197558" sldId="265"/>
            <ac:spMk id="13" creationId="{C76B6476-2D39-4608-AFF4-120B84EE158E}"/>
          </ac:spMkLst>
        </pc:spChg>
        <pc:picChg chg="add mod modCrop">
          <ac:chgData name="Emily Cross" userId="7001cbb4-0a67-4a11-a88a-9a5c41d782fe" providerId="ADAL" clId="{6624BEC0-6ED3-49E8-8B14-EDC30D1A1066}" dt="2024-01-12T12:33:55.398" v="432" actId="1076"/>
          <ac:picMkLst>
            <pc:docMk/>
            <pc:sldMk cId="1686197558" sldId="265"/>
            <ac:picMk id="6" creationId="{99EF9B1F-1900-4891-B388-65A1A2942FBC}"/>
          </ac:picMkLst>
        </pc:picChg>
        <pc:picChg chg="add mod modCrop">
          <ac:chgData name="Emily Cross" userId="7001cbb4-0a67-4a11-a88a-9a5c41d782fe" providerId="ADAL" clId="{6624BEC0-6ED3-49E8-8B14-EDC30D1A1066}" dt="2024-01-12T12:33:45.405" v="427" actId="1076"/>
          <ac:picMkLst>
            <pc:docMk/>
            <pc:sldMk cId="1686197558" sldId="265"/>
            <ac:picMk id="8" creationId="{664D88D9-06CE-4F99-AD3A-557C548F08CE}"/>
          </ac:picMkLst>
        </pc:picChg>
        <pc:picChg chg="add del mod modCrop">
          <ac:chgData name="Emily Cross" userId="7001cbb4-0a67-4a11-a88a-9a5c41d782fe" providerId="ADAL" clId="{6624BEC0-6ED3-49E8-8B14-EDC30D1A1066}" dt="2024-01-12T12:34:01.413" v="435" actId="14100"/>
          <ac:picMkLst>
            <pc:docMk/>
            <pc:sldMk cId="1686197558" sldId="265"/>
            <ac:picMk id="9" creationId="{96C895C1-8522-4206-A900-47DC9AC36F31}"/>
          </ac:picMkLst>
        </pc:picChg>
        <pc:picChg chg="del mod">
          <ac:chgData name="Emily Cross" userId="7001cbb4-0a67-4a11-a88a-9a5c41d782fe" providerId="ADAL" clId="{6624BEC0-6ED3-49E8-8B14-EDC30D1A1066}" dt="2024-01-12T12:31:08.303" v="295" actId="478"/>
          <ac:picMkLst>
            <pc:docMk/>
            <pc:sldMk cId="1686197558" sldId="265"/>
            <ac:picMk id="16" creationId="{99FFF098-E371-4658-BCC0-7BFB337C1562}"/>
          </ac:picMkLst>
        </pc:picChg>
        <pc:picChg chg="del mod">
          <ac:chgData name="Emily Cross" userId="7001cbb4-0a67-4a11-a88a-9a5c41d782fe" providerId="ADAL" clId="{6624BEC0-6ED3-49E8-8B14-EDC30D1A1066}" dt="2024-01-12T12:31:09.685" v="296" actId="478"/>
          <ac:picMkLst>
            <pc:docMk/>
            <pc:sldMk cId="1686197558" sldId="265"/>
            <ac:picMk id="20" creationId="{93998D6A-3C32-4B34-998F-844349F05EDB}"/>
          </ac:picMkLst>
        </pc:picChg>
        <pc:picChg chg="del mod">
          <ac:chgData name="Emily Cross" userId="7001cbb4-0a67-4a11-a88a-9a5c41d782fe" providerId="ADAL" clId="{6624BEC0-6ED3-49E8-8B14-EDC30D1A1066}" dt="2024-01-12T12:33:30.095" v="403" actId="478"/>
          <ac:picMkLst>
            <pc:docMk/>
            <pc:sldMk cId="1686197558" sldId="265"/>
            <ac:picMk id="22" creationId="{CF2AD4AF-2203-46C2-BD3B-094FE9483FA8}"/>
          </ac:picMkLst>
        </pc:picChg>
      </pc:sldChg>
      <pc:sldChg chg="addSp delSp modSp ord">
        <pc:chgData name="Emily Cross" userId="7001cbb4-0a67-4a11-a88a-9a5c41d782fe" providerId="ADAL" clId="{6624BEC0-6ED3-49E8-8B14-EDC30D1A1066}" dt="2024-01-16T15:03:50.626" v="479"/>
        <pc:sldMkLst>
          <pc:docMk/>
          <pc:sldMk cId="2813110621" sldId="266"/>
        </pc:sldMkLst>
        <pc:spChg chg="mod">
          <ac:chgData name="Emily Cross" userId="7001cbb4-0a67-4a11-a88a-9a5c41d782fe" providerId="ADAL" clId="{6624BEC0-6ED3-49E8-8B14-EDC30D1A1066}" dt="2024-01-08T08:40:55.763" v="11" actId="1076"/>
          <ac:spMkLst>
            <pc:docMk/>
            <pc:sldMk cId="2813110621" sldId="266"/>
            <ac:spMk id="2" creationId="{10C85007-C8DE-48C7-B4E1-3A9F2313D1BD}"/>
          </ac:spMkLst>
        </pc:spChg>
        <pc:spChg chg="mod">
          <ac:chgData name="Emily Cross" userId="7001cbb4-0a67-4a11-a88a-9a5c41d782fe" providerId="ADAL" clId="{6624BEC0-6ED3-49E8-8B14-EDC30D1A1066}" dt="2024-01-08T08:41:18.232" v="17" actId="20577"/>
          <ac:spMkLst>
            <pc:docMk/>
            <pc:sldMk cId="2813110621" sldId="266"/>
            <ac:spMk id="3" creationId="{A499827B-73F2-4DE4-8EB4-CA4FEF5235DA}"/>
          </ac:spMkLst>
        </pc:spChg>
        <pc:picChg chg="del">
          <ac:chgData name="Emily Cross" userId="7001cbb4-0a67-4a11-a88a-9a5c41d782fe" providerId="ADAL" clId="{6624BEC0-6ED3-49E8-8B14-EDC30D1A1066}" dt="2024-01-08T08:41:26.142" v="18" actId="478"/>
          <ac:picMkLst>
            <pc:docMk/>
            <pc:sldMk cId="2813110621" sldId="266"/>
            <ac:picMk id="4" creationId="{145A2C77-705D-4A2A-89C3-8780A9975191}"/>
          </ac:picMkLst>
        </pc:picChg>
        <pc:picChg chg="add mod modCrop">
          <ac:chgData name="Emily Cross" userId="7001cbb4-0a67-4a11-a88a-9a5c41d782fe" providerId="ADAL" clId="{6624BEC0-6ED3-49E8-8B14-EDC30D1A1066}" dt="2024-01-08T08:41:41.153" v="24" actId="1076"/>
          <ac:picMkLst>
            <pc:docMk/>
            <pc:sldMk cId="2813110621" sldId="266"/>
            <ac:picMk id="5" creationId="{601D78A5-28BB-45B0-A9A7-31F6408DE0FB}"/>
          </ac:picMkLst>
        </pc:picChg>
      </pc:sldChg>
      <pc:sldChg chg="addSp modSp">
        <pc:chgData name="Emily Cross" userId="7001cbb4-0a67-4a11-a88a-9a5c41d782fe" providerId="ADAL" clId="{6624BEC0-6ED3-49E8-8B14-EDC30D1A1066}" dt="2024-01-16T15:39:00.983" v="506" actId="20577"/>
        <pc:sldMkLst>
          <pc:docMk/>
          <pc:sldMk cId="1995681573" sldId="267"/>
        </pc:sldMkLst>
        <pc:spChg chg="mod">
          <ac:chgData name="Emily Cross" userId="7001cbb4-0a67-4a11-a88a-9a5c41d782fe" providerId="ADAL" clId="{6624BEC0-6ED3-49E8-8B14-EDC30D1A1066}" dt="2024-01-16T15:39:00.983" v="506" actId="20577"/>
          <ac:spMkLst>
            <pc:docMk/>
            <pc:sldMk cId="1995681573" sldId="267"/>
            <ac:spMk id="3" creationId="{B2669685-107B-48C5-A86A-1143EABCCC12}"/>
          </ac:spMkLst>
        </pc:spChg>
        <pc:picChg chg="add mod">
          <ac:chgData name="Emily Cross" userId="7001cbb4-0a67-4a11-a88a-9a5c41d782fe" providerId="ADAL" clId="{6624BEC0-6ED3-49E8-8B14-EDC30D1A1066}" dt="2024-01-16T15:03:31.265" v="478" actId="1076"/>
          <ac:picMkLst>
            <pc:docMk/>
            <pc:sldMk cId="1995681573" sldId="267"/>
            <ac:picMk id="4" creationId="{0D78CAFF-640B-4882-9B82-75CB21CD65F3}"/>
          </ac:picMkLst>
        </pc:picChg>
      </pc:sldChg>
      <pc:sldChg chg="modSp">
        <pc:chgData name="Emily Cross" userId="7001cbb4-0a67-4a11-a88a-9a5c41d782fe" providerId="ADAL" clId="{6624BEC0-6ED3-49E8-8B14-EDC30D1A1066}" dt="2024-01-16T15:04:36.336" v="485" actId="20577"/>
        <pc:sldMkLst>
          <pc:docMk/>
          <pc:sldMk cId="2262256174" sldId="268"/>
        </pc:sldMkLst>
        <pc:spChg chg="mod">
          <ac:chgData name="Emily Cross" userId="7001cbb4-0a67-4a11-a88a-9a5c41d782fe" providerId="ADAL" clId="{6624BEC0-6ED3-49E8-8B14-EDC30D1A1066}" dt="2024-01-16T15:04:36.336" v="485" actId="20577"/>
          <ac:spMkLst>
            <pc:docMk/>
            <pc:sldMk cId="2262256174" sldId="268"/>
            <ac:spMk id="3" creationId="{6807E022-C49B-4CC4-9842-7552F7D605AB}"/>
          </ac:spMkLst>
        </pc:spChg>
      </pc:sldChg>
      <pc:sldChg chg="del">
        <pc:chgData name="Emily Cross" userId="7001cbb4-0a67-4a11-a88a-9a5c41d782fe" providerId="ADAL" clId="{6624BEC0-6ED3-49E8-8B14-EDC30D1A1066}" dt="2024-01-15T13:02:45.162" v="474" actId="2696"/>
        <pc:sldMkLst>
          <pc:docMk/>
          <pc:sldMk cId="3310139187" sldId="269"/>
        </pc:sldMkLst>
      </pc:sldChg>
      <pc:sldChg chg="addSp delSp modSp ord">
        <pc:chgData name="Emily Cross" userId="7001cbb4-0a67-4a11-a88a-9a5c41d782fe" providerId="ADAL" clId="{6624BEC0-6ED3-49E8-8B14-EDC30D1A1066}" dt="2024-01-15T13:02:59.986" v="475"/>
        <pc:sldMkLst>
          <pc:docMk/>
          <pc:sldMk cId="795070627" sldId="270"/>
        </pc:sldMkLst>
        <pc:spChg chg="add mod">
          <ac:chgData name="Emily Cross" userId="7001cbb4-0a67-4a11-a88a-9a5c41d782fe" providerId="ADAL" clId="{6624BEC0-6ED3-49E8-8B14-EDC30D1A1066}" dt="2024-01-08T08:44:08.857" v="106" actId="478"/>
          <ac:spMkLst>
            <pc:docMk/>
            <pc:sldMk cId="795070627" sldId="270"/>
            <ac:spMk id="5" creationId="{B60CB04D-52B4-4303-ADC8-B26F1BCB50AF}"/>
          </ac:spMkLst>
        </pc:spChg>
        <pc:picChg chg="del">
          <ac:chgData name="Emily Cross" userId="7001cbb4-0a67-4a11-a88a-9a5c41d782fe" providerId="ADAL" clId="{6624BEC0-6ED3-49E8-8B14-EDC30D1A1066}" dt="2024-01-08T08:44:08.857" v="106" actId="478"/>
          <ac:picMkLst>
            <pc:docMk/>
            <pc:sldMk cId="795070627" sldId="270"/>
            <ac:picMk id="4" creationId="{7C623DA1-B008-411A-B238-E02E401BA7BF}"/>
          </ac:picMkLst>
        </pc:picChg>
        <pc:picChg chg="add mod modCrop">
          <ac:chgData name="Emily Cross" userId="7001cbb4-0a67-4a11-a88a-9a5c41d782fe" providerId="ADAL" clId="{6624BEC0-6ED3-49E8-8B14-EDC30D1A1066}" dt="2024-01-08T08:44:57.350" v="112" actId="14100"/>
          <ac:picMkLst>
            <pc:docMk/>
            <pc:sldMk cId="795070627" sldId="270"/>
            <ac:picMk id="6" creationId="{FE0AC2AE-6474-439A-B5BC-66686186BBB6}"/>
          </ac:picMkLst>
        </pc:picChg>
      </pc:sldChg>
      <pc:sldChg chg="addSp delSp modSp add del">
        <pc:chgData name="Emily Cross" userId="7001cbb4-0a67-4a11-a88a-9a5c41d782fe" providerId="ADAL" clId="{6624BEC0-6ED3-49E8-8B14-EDC30D1A1066}" dt="2024-01-15T13:02:43.493" v="473" actId="2696"/>
        <pc:sldMkLst>
          <pc:docMk/>
          <pc:sldMk cId="1536360159" sldId="271"/>
        </pc:sldMkLst>
        <pc:spChg chg="add mod">
          <ac:chgData name="Emily Cross" userId="7001cbb4-0a67-4a11-a88a-9a5c41d782fe" providerId="ADAL" clId="{6624BEC0-6ED3-49E8-8B14-EDC30D1A1066}" dt="2024-01-08T08:43:07.237" v="98" actId="478"/>
          <ac:spMkLst>
            <pc:docMk/>
            <pc:sldMk cId="1536360159" sldId="271"/>
            <ac:spMk id="4" creationId="{EFFDF646-3783-4E62-A413-FDA88B00D88B}"/>
          </ac:spMkLst>
        </pc:spChg>
        <pc:picChg chg="del">
          <ac:chgData name="Emily Cross" userId="7001cbb4-0a67-4a11-a88a-9a5c41d782fe" providerId="ADAL" clId="{6624BEC0-6ED3-49E8-8B14-EDC30D1A1066}" dt="2024-01-08T08:43:07.237" v="98" actId="478"/>
          <ac:picMkLst>
            <pc:docMk/>
            <pc:sldMk cId="1536360159" sldId="271"/>
            <ac:picMk id="6" creationId="{F2193CBB-BE20-03A5-7ADB-B2FC522219E6}"/>
          </ac:picMkLst>
        </pc:picChg>
      </pc:sldChg>
      <pc:sldChg chg="addSp delSp modSp add ord delAnim">
        <pc:chgData name="Emily Cross" userId="7001cbb4-0a67-4a11-a88a-9a5c41d782fe" providerId="ADAL" clId="{6624BEC0-6ED3-49E8-8B14-EDC30D1A1066}" dt="2024-01-12T12:36:11.918" v="464" actId="1076"/>
        <pc:sldMkLst>
          <pc:docMk/>
          <pc:sldMk cId="3056343640" sldId="273"/>
        </pc:sldMkLst>
        <pc:spChg chg="del">
          <ac:chgData name="Emily Cross" userId="7001cbb4-0a67-4a11-a88a-9a5c41d782fe" providerId="ADAL" clId="{6624BEC0-6ED3-49E8-8B14-EDC30D1A1066}" dt="2024-01-12T12:28:13.246" v="164" actId="478"/>
          <ac:spMkLst>
            <pc:docMk/>
            <pc:sldMk cId="3056343640" sldId="273"/>
            <ac:spMk id="7" creationId="{7C9D8D3A-563E-8B40-8C8B-E15E8CCB2436}"/>
          </ac:spMkLst>
        </pc:spChg>
        <pc:spChg chg="mod">
          <ac:chgData name="Emily Cross" userId="7001cbb4-0a67-4a11-a88a-9a5c41d782fe" providerId="ADAL" clId="{6624BEC0-6ED3-49E8-8B14-EDC30D1A1066}" dt="2024-01-12T12:35:31.574" v="449" actId="14100"/>
          <ac:spMkLst>
            <pc:docMk/>
            <pc:sldMk cId="3056343640" sldId="273"/>
            <ac:spMk id="12" creationId="{AFCB2935-1466-C9B1-1198-9DD10FEC78FB}"/>
          </ac:spMkLst>
        </pc:spChg>
        <pc:picChg chg="add mod modCrop">
          <ac:chgData name="Emily Cross" userId="7001cbb4-0a67-4a11-a88a-9a5c41d782fe" providerId="ADAL" clId="{6624BEC0-6ED3-49E8-8B14-EDC30D1A1066}" dt="2024-01-12T12:36:11.918" v="464" actId="1076"/>
          <ac:picMkLst>
            <pc:docMk/>
            <pc:sldMk cId="3056343640" sldId="273"/>
            <ac:picMk id="2" creationId="{F271FEAB-BE4A-47FE-AB00-2E4487F6C4DD}"/>
          </ac:picMkLst>
        </pc:picChg>
        <pc:picChg chg="add mod modCrop">
          <ac:chgData name="Emily Cross" userId="7001cbb4-0a67-4a11-a88a-9a5c41d782fe" providerId="ADAL" clId="{6624BEC0-6ED3-49E8-8B14-EDC30D1A1066}" dt="2024-01-12T12:36:06.749" v="462" actId="1076"/>
          <ac:picMkLst>
            <pc:docMk/>
            <pc:sldMk cId="3056343640" sldId="273"/>
            <ac:picMk id="3" creationId="{B6120606-B859-46C5-9C77-B5AA8605EDE9}"/>
          </ac:picMkLst>
        </pc:picChg>
        <pc:picChg chg="del">
          <ac:chgData name="Emily Cross" userId="7001cbb4-0a67-4a11-a88a-9a5c41d782fe" providerId="ADAL" clId="{6624BEC0-6ED3-49E8-8B14-EDC30D1A1066}" dt="2024-01-12T12:28:11.375" v="162" actId="478"/>
          <ac:picMkLst>
            <pc:docMk/>
            <pc:sldMk cId="3056343640" sldId="273"/>
            <ac:picMk id="6" creationId="{A1B0758D-6858-222E-087C-F06CA28EB6A3}"/>
          </ac:picMkLst>
        </pc:picChg>
        <pc:picChg chg="del">
          <ac:chgData name="Emily Cross" userId="7001cbb4-0a67-4a11-a88a-9a5c41d782fe" providerId="ADAL" clId="{6624BEC0-6ED3-49E8-8B14-EDC30D1A1066}" dt="2024-01-12T12:28:11.950" v="163" actId="478"/>
          <ac:picMkLst>
            <pc:docMk/>
            <pc:sldMk cId="3056343640" sldId="273"/>
            <ac:picMk id="8" creationId="{2A9F1D86-0618-9DA4-D677-7EE655067861}"/>
          </ac:picMkLst>
        </pc:picChg>
        <pc:picChg chg="del mod">
          <ac:chgData name="Emily Cross" userId="7001cbb4-0a67-4a11-a88a-9a5c41d782fe" providerId="ADAL" clId="{6624BEC0-6ED3-49E8-8B14-EDC30D1A1066}" dt="2024-01-12T12:35:15.075" v="443" actId="478"/>
          <ac:picMkLst>
            <pc:docMk/>
            <pc:sldMk cId="3056343640" sldId="273"/>
            <ac:picMk id="9" creationId="{9BE7B3B9-B01E-974F-8714-8311FBEA7536}"/>
          </ac:picMkLst>
        </pc:picChg>
      </pc:sldChg>
      <pc:sldChg chg="addSp delSp modSp add del ord">
        <pc:chgData name="Emily Cross" userId="7001cbb4-0a67-4a11-a88a-9a5c41d782fe" providerId="ADAL" clId="{6624BEC0-6ED3-49E8-8B14-EDC30D1A1066}" dt="2024-01-12T12:34:29.238" v="442" actId="1076"/>
        <pc:sldMkLst>
          <pc:docMk/>
          <pc:sldMk cId="4173460185" sldId="274"/>
        </pc:sldMkLst>
        <pc:spChg chg="add mod">
          <ac:chgData name="Emily Cross" userId="7001cbb4-0a67-4a11-a88a-9a5c41d782fe" providerId="ADAL" clId="{6624BEC0-6ED3-49E8-8B14-EDC30D1A1066}" dt="2024-01-12T12:29:36.670" v="285" actId="14100"/>
          <ac:spMkLst>
            <pc:docMk/>
            <pc:sldMk cId="4173460185" sldId="274"/>
            <ac:spMk id="2" creationId="{93395D6C-0DDA-459D-8403-AE485DAECF9E}"/>
          </ac:spMkLst>
        </pc:spChg>
        <pc:spChg chg="mod">
          <ac:chgData name="Emily Cross" userId="7001cbb4-0a67-4a11-a88a-9a5c41d782fe" providerId="ADAL" clId="{6624BEC0-6ED3-49E8-8B14-EDC30D1A1066}" dt="2024-01-12T12:29:28.912" v="282" actId="6549"/>
          <ac:spMkLst>
            <pc:docMk/>
            <pc:sldMk cId="4173460185" sldId="274"/>
            <ac:spMk id="3" creationId="{E6A5A937-A833-1030-0124-5CA480248947}"/>
          </ac:spMkLst>
        </pc:spChg>
        <pc:picChg chg="del mod">
          <ac:chgData name="Emily Cross" userId="7001cbb4-0a67-4a11-a88a-9a5c41d782fe" providerId="ADAL" clId="{6624BEC0-6ED3-49E8-8B14-EDC30D1A1066}" dt="2024-01-12T12:34:14.941" v="436" actId="478"/>
          <ac:picMkLst>
            <pc:docMk/>
            <pc:sldMk cId="4173460185" sldId="274"/>
            <ac:picMk id="4" creationId="{FF1D044E-B354-C4AF-373D-1822ED543C0C}"/>
          </ac:picMkLst>
        </pc:picChg>
        <pc:picChg chg="add mod modCrop">
          <ac:chgData name="Emily Cross" userId="7001cbb4-0a67-4a11-a88a-9a5c41d782fe" providerId="ADAL" clId="{6624BEC0-6ED3-49E8-8B14-EDC30D1A1066}" dt="2024-01-12T12:34:29.238" v="442" actId="1076"/>
          <ac:picMkLst>
            <pc:docMk/>
            <pc:sldMk cId="4173460185" sldId="274"/>
            <ac:picMk id="5" creationId="{C8B3474D-D064-41C1-B2DD-E5B224A44DC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587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3478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8343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0862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25579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3936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3120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36257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5909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744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77280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532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49259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8332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7276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0446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1/16/2024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68026362"/>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hiteroseeducation.com/parent-pupil-resources/maths/maths-with-michael#watch"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4D704-B35B-46C6-98BA-A8EE2FBCBC51}"/>
              </a:ext>
            </a:extLst>
          </p:cNvPr>
          <p:cNvSpPr>
            <a:spLocks noGrp="1"/>
          </p:cNvSpPr>
          <p:nvPr>
            <p:ph type="ctrTitle"/>
          </p:nvPr>
        </p:nvSpPr>
        <p:spPr/>
        <p:txBody>
          <a:bodyPr/>
          <a:lstStyle/>
          <a:p>
            <a:r>
              <a:rPr lang="en-GB" dirty="0"/>
              <a:t>Year 3 Maths workshop</a:t>
            </a:r>
          </a:p>
        </p:txBody>
      </p:sp>
      <p:sp>
        <p:nvSpPr>
          <p:cNvPr id="3" name="Subtitle 2">
            <a:extLst>
              <a:ext uri="{FF2B5EF4-FFF2-40B4-BE49-F238E27FC236}">
                <a16:creationId xmlns:a16="http://schemas.microsoft.com/office/drawing/2014/main" id="{12B2376B-552B-4624-A20B-7474888A44AD}"/>
              </a:ext>
            </a:extLst>
          </p:cNvPr>
          <p:cNvSpPr>
            <a:spLocks noGrp="1"/>
          </p:cNvSpPr>
          <p:nvPr>
            <p:ph type="subTitle" idx="1"/>
          </p:nvPr>
        </p:nvSpPr>
        <p:spPr/>
        <p:txBody>
          <a:bodyPr/>
          <a:lstStyle/>
          <a:p>
            <a:r>
              <a:rPr lang="en-GB" dirty="0"/>
              <a:t>16.1.24</a:t>
            </a:r>
          </a:p>
        </p:txBody>
      </p:sp>
    </p:spTree>
    <p:extLst>
      <p:ext uri="{BB962C8B-B14F-4D97-AF65-F5344CB8AC3E}">
        <p14:creationId xmlns:p14="http://schemas.microsoft.com/office/powerpoint/2010/main" val="3195120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A9FBD-2177-45F7-B64F-0D52D6707F42}"/>
              </a:ext>
            </a:extLst>
          </p:cNvPr>
          <p:cNvSpPr>
            <a:spLocks noGrp="1"/>
          </p:cNvSpPr>
          <p:nvPr>
            <p:ph type="title"/>
          </p:nvPr>
        </p:nvSpPr>
        <p:spPr/>
        <p:txBody>
          <a:bodyPr/>
          <a:lstStyle/>
          <a:p>
            <a:r>
              <a:rPr lang="en-GB" dirty="0"/>
              <a:t>Has maths changed?</a:t>
            </a:r>
          </a:p>
        </p:txBody>
      </p:sp>
      <p:sp>
        <p:nvSpPr>
          <p:cNvPr id="3" name="Content Placeholder 2">
            <a:extLst>
              <a:ext uri="{FF2B5EF4-FFF2-40B4-BE49-F238E27FC236}">
                <a16:creationId xmlns:a16="http://schemas.microsoft.com/office/drawing/2014/main" id="{277BA0C3-4BB5-4D9A-996C-7FB92200BABE}"/>
              </a:ext>
            </a:extLst>
          </p:cNvPr>
          <p:cNvSpPr>
            <a:spLocks noGrp="1"/>
          </p:cNvSpPr>
          <p:nvPr>
            <p:ph idx="1"/>
          </p:nvPr>
        </p:nvSpPr>
        <p:spPr/>
        <p:txBody>
          <a:bodyPr/>
          <a:lstStyle/>
          <a:p>
            <a:r>
              <a:rPr lang="en-GB" u="sng" dirty="0">
                <a:hlinkClick r:id="rId2"/>
              </a:rPr>
              <a:t>https://whiteroseeducation.com/parent-pupil-resources/maths/maths-with-michael#watch</a:t>
            </a:r>
            <a:endParaRPr lang="en-GB" u="sng" dirty="0"/>
          </a:p>
          <a:p>
            <a:endParaRPr lang="en-GB" u="sng" dirty="0"/>
          </a:p>
          <a:p>
            <a:r>
              <a:rPr lang="en-GB" dirty="0"/>
              <a:t>Further videos in this series will be on the website after the workshop</a:t>
            </a:r>
          </a:p>
          <a:p>
            <a:pPr marL="0" indent="0">
              <a:buNone/>
            </a:pPr>
            <a:endParaRPr lang="en-GB" dirty="0"/>
          </a:p>
          <a:p>
            <a:endParaRPr lang="en-GB" dirty="0"/>
          </a:p>
        </p:txBody>
      </p:sp>
    </p:spTree>
    <p:extLst>
      <p:ext uri="{BB962C8B-B14F-4D97-AF65-F5344CB8AC3E}">
        <p14:creationId xmlns:p14="http://schemas.microsoft.com/office/powerpoint/2010/main" val="617130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15F49-449C-4A78-85EB-9CD155093C36}"/>
              </a:ext>
            </a:extLst>
          </p:cNvPr>
          <p:cNvSpPr>
            <a:spLocks noGrp="1"/>
          </p:cNvSpPr>
          <p:nvPr>
            <p:ph type="title"/>
          </p:nvPr>
        </p:nvSpPr>
        <p:spPr/>
        <p:txBody>
          <a:bodyPr/>
          <a:lstStyle/>
          <a:p>
            <a:r>
              <a:rPr lang="en-GB" dirty="0"/>
              <a:t>What is maths mastery?</a:t>
            </a:r>
          </a:p>
        </p:txBody>
      </p:sp>
      <p:sp>
        <p:nvSpPr>
          <p:cNvPr id="3" name="Content Placeholder 2">
            <a:extLst>
              <a:ext uri="{FF2B5EF4-FFF2-40B4-BE49-F238E27FC236}">
                <a16:creationId xmlns:a16="http://schemas.microsoft.com/office/drawing/2014/main" id="{7A7A554B-FF79-4A21-B57F-C0AC39CE1CD5}"/>
              </a:ext>
            </a:extLst>
          </p:cNvPr>
          <p:cNvSpPr>
            <a:spLocks noGrp="1"/>
          </p:cNvSpPr>
          <p:nvPr>
            <p:ph idx="1"/>
          </p:nvPr>
        </p:nvSpPr>
        <p:spPr/>
        <p:txBody>
          <a:bodyPr/>
          <a:lstStyle/>
          <a:p>
            <a:r>
              <a:rPr lang="en-GB" dirty="0"/>
              <a:t>Mastering maths means pupils acquiring a deep, long-term, secure and adaptable understanding of the subject.</a:t>
            </a:r>
          </a:p>
          <a:p>
            <a:r>
              <a:rPr lang="en-GB" dirty="0"/>
              <a:t>The phrase ‘teaching for mastery’ describes the elements of classroom practice and school organisation that combine to give pupils the best chances of mastering maths.</a:t>
            </a:r>
          </a:p>
          <a:p>
            <a:r>
              <a:rPr lang="en-GB" dirty="0"/>
              <a:t>Achieving mastery means acquiring a solid enough understanding of the maths that’s been taught to enable pupils to move on to more advanced material.</a:t>
            </a:r>
          </a:p>
          <a:p>
            <a:endParaRPr lang="en-GB" dirty="0"/>
          </a:p>
        </p:txBody>
      </p:sp>
    </p:spTree>
    <p:extLst>
      <p:ext uri="{BB962C8B-B14F-4D97-AF65-F5344CB8AC3E}">
        <p14:creationId xmlns:p14="http://schemas.microsoft.com/office/powerpoint/2010/main" val="485691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F02C0-28AB-4EC6-B51A-497ABF479464}"/>
              </a:ext>
            </a:extLst>
          </p:cNvPr>
          <p:cNvSpPr>
            <a:spLocks noGrp="1"/>
          </p:cNvSpPr>
          <p:nvPr>
            <p:ph type="title"/>
          </p:nvPr>
        </p:nvSpPr>
        <p:spPr/>
        <p:txBody>
          <a:bodyPr/>
          <a:lstStyle/>
          <a:p>
            <a:r>
              <a:rPr lang="en-GB" dirty="0"/>
              <a:t>Five big ideas in teaching mastery</a:t>
            </a:r>
          </a:p>
        </p:txBody>
      </p:sp>
      <p:pic>
        <p:nvPicPr>
          <p:cNvPr id="4" name="Content Placeholder 3">
            <a:extLst>
              <a:ext uri="{FF2B5EF4-FFF2-40B4-BE49-F238E27FC236}">
                <a16:creationId xmlns:a16="http://schemas.microsoft.com/office/drawing/2014/main" id="{78F270D8-FD42-4B12-B62D-E573751FEB67}"/>
              </a:ext>
            </a:extLst>
          </p:cNvPr>
          <p:cNvPicPr>
            <a:picLocks noGrp="1" noChangeAspect="1"/>
          </p:cNvPicPr>
          <p:nvPr>
            <p:ph idx="1"/>
          </p:nvPr>
        </p:nvPicPr>
        <p:blipFill>
          <a:blip r:embed="rId2"/>
          <a:stretch>
            <a:fillRect/>
          </a:stretch>
        </p:blipFill>
        <p:spPr>
          <a:xfrm>
            <a:off x="3229760" y="1569209"/>
            <a:ext cx="6233021" cy="4803987"/>
          </a:xfrm>
          <a:prstGeom prst="rect">
            <a:avLst/>
          </a:prstGeom>
        </p:spPr>
      </p:pic>
    </p:spTree>
    <p:extLst>
      <p:ext uri="{BB962C8B-B14F-4D97-AF65-F5344CB8AC3E}">
        <p14:creationId xmlns:p14="http://schemas.microsoft.com/office/powerpoint/2010/main" val="3678953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6F61C-56B3-43BF-A7BC-EEE7498D34AB}"/>
              </a:ext>
            </a:extLst>
          </p:cNvPr>
          <p:cNvSpPr>
            <a:spLocks noGrp="1"/>
          </p:cNvSpPr>
          <p:nvPr>
            <p:ph type="title"/>
          </p:nvPr>
        </p:nvSpPr>
        <p:spPr/>
        <p:txBody>
          <a:bodyPr/>
          <a:lstStyle/>
          <a:p>
            <a:r>
              <a:rPr lang="en-GB" dirty="0"/>
              <a:t>Ways not to overload working memory in maths</a:t>
            </a:r>
          </a:p>
        </p:txBody>
      </p:sp>
      <p:sp>
        <p:nvSpPr>
          <p:cNvPr id="3" name="Content Placeholder 2">
            <a:extLst>
              <a:ext uri="{FF2B5EF4-FFF2-40B4-BE49-F238E27FC236}">
                <a16:creationId xmlns:a16="http://schemas.microsoft.com/office/drawing/2014/main" id="{B2669685-107B-48C5-A86A-1143EABCCC12}"/>
              </a:ext>
            </a:extLst>
          </p:cNvPr>
          <p:cNvSpPr>
            <a:spLocks noGrp="1"/>
          </p:cNvSpPr>
          <p:nvPr>
            <p:ph idx="1"/>
          </p:nvPr>
        </p:nvSpPr>
        <p:spPr/>
        <p:txBody>
          <a:bodyPr/>
          <a:lstStyle/>
          <a:p>
            <a:r>
              <a:rPr lang="en-GB" dirty="0"/>
              <a:t>Subitise – recognise number patterns/groups and </a:t>
            </a:r>
            <a:r>
              <a:rPr lang="en-GB" b="1" dirty="0"/>
              <a:t>not </a:t>
            </a:r>
            <a:r>
              <a:rPr lang="en-GB" dirty="0"/>
              <a:t>only use counting</a:t>
            </a:r>
          </a:p>
          <a:p>
            <a:r>
              <a:rPr lang="en-GB" dirty="0"/>
              <a:t>Know whole numbers </a:t>
            </a:r>
          </a:p>
          <a:p>
            <a:r>
              <a:rPr lang="en-GB" dirty="0"/>
              <a:t>Learn number bonds etc. constantly even when you know them so that they are instantly remembered/pictured/represented in your long term memory for recall</a:t>
            </a:r>
          </a:p>
          <a:p>
            <a:r>
              <a:rPr lang="en-GB" dirty="0"/>
              <a:t>Learn times tables over and over for instant recall and understanding. </a:t>
            </a:r>
          </a:p>
          <a:p>
            <a:r>
              <a:rPr lang="en-GB" dirty="0"/>
              <a:t>Know equal parts of a whole number are fractions. Use the phrase ‘part of a whole’ in different ways e.g. a Lego brick is part of the whole model</a:t>
            </a:r>
          </a:p>
          <a:p>
            <a:r>
              <a:rPr lang="en-GB" dirty="0"/>
              <a:t>Partition numbers using ones, tens, hundreds, thousands, hundred thousands. Know place value.</a:t>
            </a:r>
          </a:p>
          <a:p>
            <a:endParaRPr lang="en-GB" dirty="0"/>
          </a:p>
          <a:p>
            <a:endParaRPr lang="en-GB" dirty="0"/>
          </a:p>
        </p:txBody>
      </p:sp>
      <p:pic>
        <p:nvPicPr>
          <p:cNvPr id="4" name="Picture 2" descr="Avoiding Working Memory Overload in Students with LDs - LD@school">
            <a:extLst>
              <a:ext uri="{FF2B5EF4-FFF2-40B4-BE49-F238E27FC236}">
                <a16:creationId xmlns:a16="http://schemas.microsoft.com/office/drawing/2014/main" id="{0D78CAFF-640B-4882-9B82-75CB21CD65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001" y="67112"/>
            <a:ext cx="2374085" cy="217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681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6F508-2AA7-4260-A15D-3D9C94910585}"/>
              </a:ext>
            </a:extLst>
          </p:cNvPr>
          <p:cNvSpPr>
            <a:spLocks noGrp="1"/>
          </p:cNvSpPr>
          <p:nvPr>
            <p:ph type="title"/>
          </p:nvPr>
        </p:nvSpPr>
        <p:spPr>
          <a:xfrm>
            <a:off x="1582772" y="73678"/>
            <a:ext cx="9821586" cy="698500"/>
          </a:xfrm>
        </p:spPr>
        <p:txBody>
          <a:bodyPr>
            <a:normAutofit/>
          </a:bodyPr>
          <a:lstStyle/>
          <a:p>
            <a:r>
              <a:rPr lang="en-GB" sz="3000" dirty="0"/>
              <a:t> A mastery lesson using </a:t>
            </a:r>
            <a:r>
              <a:rPr lang="en-GB" sz="3000" dirty="0" err="1"/>
              <a:t>Powermaths</a:t>
            </a:r>
            <a:endParaRPr lang="en-GB" sz="3000" dirty="0"/>
          </a:p>
        </p:txBody>
      </p:sp>
      <p:sp>
        <p:nvSpPr>
          <p:cNvPr id="11" name="TextBox 10">
            <a:extLst>
              <a:ext uri="{FF2B5EF4-FFF2-40B4-BE49-F238E27FC236}">
                <a16:creationId xmlns:a16="http://schemas.microsoft.com/office/drawing/2014/main" id="{43ABFC93-DE03-4A78-B04D-0C5BF1740FDE}"/>
              </a:ext>
            </a:extLst>
          </p:cNvPr>
          <p:cNvSpPr txBox="1"/>
          <p:nvPr/>
        </p:nvSpPr>
        <p:spPr>
          <a:xfrm>
            <a:off x="6493565" y="2021110"/>
            <a:ext cx="5592418" cy="1151528"/>
          </a:xfrm>
          <a:prstGeom prst="rect">
            <a:avLst/>
          </a:prstGeom>
          <a:noFill/>
        </p:spPr>
        <p:txBody>
          <a:bodyPr wrap="square" rtlCol="0">
            <a:spAutoFit/>
          </a:bodyPr>
          <a:lstStyle/>
          <a:p>
            <a:endParaRPr lang="en-GB" dirty="0"/>
          </a:p>
        </p:txBody>
      </p:sp>
      <p:sp>
        <p:nvSpPr>
          <p:cNvPr id="12" name="Content Placeholder 2">
            <a:extLst>
              <a:ext uri="{FF2B5EF4-FFF2-40B4-BE49-F238E27FC236}">
                <a16:creationId xmlns:a16="http://schemas.microsoft.com/office/drawing/2014/main" id="{7A3A1810-C856-4E3F-A1CC-535965DDE029}"/>
              </a:ext>
            </a:extLst>
          </p:cNvPr>
          <p:cNvSpPr txBox="1">
            <a:spLocks/>
          </p:cNvSpPr>
          <p:nvPr/>
        </p:nvSpPr>
        <p:spPr>
          <a:xfrm>
            <a:off x="1618516" y="636979"/>
            <a:ext cx="9821586" cy="323325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u="sng" dirty="0">
                <a:latin typeface="Century Gothic" panose="020B0502020202020204" pitchFamily="34" charset="0"/>
              </a:rPr>
              <a:t>How do mathematicians add and subtract 10s from 3-digit numbers? (no exchange) Year 3, Unit 2, lesson 3</a:t>
            </a:r>
          </a:p>
          <a:p>
            <a:pPr marL="0" indent="0">
              <a:buFont typeface="Wingdings 3" charset="2"/>
              <a:buNone/>
            </a:pPr>
            <a:r>
              <a:rPr lang="en-GB" sz="2000" dirty="0">
                <a:latin typeface="Century Gothic" panose="020B0502020202020204" pitchFamily="34" charset="0"/>
              </a:rPr>
              <a:t>We will start by recapping previous learning. Then, introducing the session. We will complete the Discover activity, look at the picture together, share our methods and then complete the learning pit on our success criteria.</a:t>
            </a:r>
          </a:p>
        </p:txBody>
      </p:sp>
      <p:sp>
        <p:nvSpPr>
          <p:cNvPr id="13" name="TextBox 12">
            <a:extLst>
              <a:ext uri="{FF2B5EF4-FFF2-40B4-BE49-F238E27FC236}">
                <a16:creationId xmlns:a16="http://schemas.microsoft.com/office/drawing/2014/main" id="{C76B6476-2D39-4608-AFF4-120B84EE158E}"/>
              </a:ext>
            </a:extLst>
          </p:cNvPr>
          <p:cNvSpPr txBox="1"/>
          <p:nvPr/>
        </p:nvSpPr>
        <p:spPr>
          <a:xfrm>
            <a:off x="4483251" y="4699053"/>
            <a:ext cx="3687086" cy="1815882"/>
          </a:xfrm>
          <a:prstGeom prst="rect">
            <a:avLst/>
          </a:prstGeom>
          <a:noFill/>
        </p:spPr>
        <p:txBody>
          <a:bodyPr wrap="square" rtlCol="0">
            <a:spAutoFit/>
          </a:bodyPr>
          <a:lstStyle/>
          <a:p>
            <a:r>
              <a:rPr lang="en-GB" sz="1600" dirty="0">
                <a:latin typeface="Century Gothic" panose="020B0502020202020204" pitchFamily="34" charset="0"/>
              </a:rPr>
              <a:t>Children complete these as paired/individual work. Whole class discussion and view text book solution. Share. Drawing attention to the representations and encouraging children to draw, use models when solving a problem. </a:t>
            </a:r>
          </a:p>
        </p:txBody>
      </p:sp>
      <p:pic>
        <p:nvPicPr>
          <p:cNvPr id="6" name="Picture 5">
            <a:extLst>
              <a:ext uri="{FF2B5EF4-FFF2-40B4-BE49-F238E27FC236}">
                <a16:creationId xmlns:a16="http://schemas.microsoft.com/office/drawing/2014/main" id="{99EF9B1F-1900-4891-B388-65A1A2942FBC}"/>
              </a:ext>
            </a:extLst>
          </p:cNvPr>
          <p:cNvPicPr>
            <a:picLocks noChangeAspect="1"/>
          </p:cNvPicPr>
          <p:nvPr/>
        </p:nvPicPr>
        <p:blipFill rotWithShape="1">
          <a:blip r:embed="rId2"/>
          <a:srcRect l="12982" t="6978" r="50514" b="19552"/>
          <a:stretch/>
        </p:blipFill>
        <p:spPr>
          <a:xfrm>
            <a:off x="281885" y="2339027"/>
            <a:ext cx="3926498" cy="4445295"/>
          </a:xfrm>
          <a:prstGeom prst="rect">
            <a:avLst/>
          </a:prstGeom>
        </p:spPr>
      </p:pic>
      <p:pic>
        <p:nvPicPr>
          <p:cNvPr id="8" name="Picture 7">
            <a:extLst>
              <a:ext uri="{FF2B5EF4-FFF2-40B4-BE49-F238E27FC236}">
                <a16:creationId xmlns:a16="http://schemas.microsoft.com/office/drawing/2014/main" id="{664D88D9-06CE-4F99-AD3A-557C548F08CE}"/>
              </a:ext>
            </a:extLst>
          </p:cNvPr>
          <p:cNvPicPr>
            <a:picLocks noChangeAspect="1"/>
          </p:cNvPicPr>
          <p:nvPr/>
        </p:nvPicPr>
        <p:blipFill rotWithShape="1">
          <a:blip r:embed="rId2"/>
          <a:srcRect l="51308" t="11259" r="13663" b="13520"/>
          <a:stretch/>
        </p:blipFill>
        <p:spPr>
          <a:xfrm>
            <a:off x="8405837" y="2339027"/>
            <a:ext cx="3680146" cy="4445295"/>
          </a:xfrm>
          <a:prstGeom prst="rect">
            <a:avLst/>
          </a:prstGeom>
        </p:spPr>
      </p:pic>
      <p:pic>
        <p:nvPicPr>
          <p:cNvPr id="9" name="Picture 8">
            <a:extLst>
              <a:ext uri="{FF2B5EF4-FFF2-40B4-BE49-F238E27FC236}">
                <a16:creationId xmlns:a16="http://schemas.microsoft.com/office/drawing/2014/main" id="{96C895C1-8522-4206-A900-47DC9AC36F31}"/>
              </a:ext>
            </a:extLst>
          </p:cNvPr>
          <p:cNvPicPr>
            <a:picLocks noChangeAspect="1"/>
          </p:cNvPicPr>
          <p:nvPr/>
        </p:nvPicPr>
        <p:blipFill rotWithShape="1">
          <a:blip r:embed="rId3"/>
          <a:srcRect l="27316" t="31222" r="28372" b="36135"/>
          <a:stretch/>
        </p:blipFill>
        <p:spPr>
          <a:xfrm>
            <a:off x="4238045" y="2538102"/>
            <a:ext cx="4186581" cy="1734796"/>
          </a:xfrm>
          <a:prstGeom prst="rect">
            <a:avLst/>
          </a:prstGeom>
        </p:spPr>
      </p:pic>
    </p:spTree>
    <p:extLst>
      <p:ext uri="{BB962C8B-B14F-4D97-AF65-F5344CB8AC3E}">
        <p14:creationId xmlns:p14="http://schemas.microsoft.com/office/powerpoint/2010/main" val="1686197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A5A937-A833-1030-0124-5CA480248947}"/>
              </a:ext>
            </a:extLst>
          </p:cNvPr>
          <p:cNvSpPr>
            <a:spLocks noGrp="1"/>
          </p:cNvSpPr>
          <p:nvPr>
            <p:ph idx="1"/>
          </p:nvPr>
        </p:nvSpPr>
        <p:spPr>
          <a:xfrm>
            <a:off x="247650" y="257175"/>
            <a:ext cx="11673096" cy="6353175"/>
          </a:xfrm>
        </p:spPr>
        <p:txBody>
          <a:bodyPr vert="horz" lIns="91440" tIns="45720" rIns="91440" bIns="45720" rtlCol="0" anchor="t">
            <a:normAutofit/>
          </a:bodyPr>
          <a:lstStyle/>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p:txBody>
      </p:sp>
      <p:sp>
        <p:nvSpPr>
          <p:cNvPr id="2" name="Rectangle 1">
            <a:extLst>
              <a:ext uri="{FF2B5EF4-FFF2-40B4-BE49-F238E27FC236}">
                <a16:creationId xmlns:a16="http://schemas.microsoft.com/office/drawing/2014/main" id="{93395D6C-0DDA-459D-8403-AE485DAECF9E}"/>
              </a:ext>
            </a:extLst>
          </p:cNvPr>
          <p:cNvSpPr/>
          <p:nvPr/>
        </p:nvSpPr>
        <p:spPr>
          <a:xfrm>
            <a:off x="1705761" y="257175"/>
            <a:ext cx="9803934" cy="1200329"/>
          </a:xfrm>
          <a:prstGeom prst="rect">
            <a:avLst/>
          </a:prstGeom>
        </p:spPr>
        <p:txBody>
          <a:bodyPr wrap="square">
            <a:spAutoFit/>
          </a:bodyPr>
          <a:lstStyle/>
          <a:p>
            <a:pPr marL="45720" indent="0">
              <a:buNone/>
            </a:pPr>
            <a:r>
              <a:rPr lang="en-GB" dirty="0">
                <a:ea typeface="+mn-lt"/>
                <a:cs typeface="+mn-lt"/>
              </a:rPr>
              <a:t>Children complete 'Think together' questions with their talk partners or individually, checking answers with the teacher once complete through a whole-class discussion. Children are encouraged to share their ideas, whether correct or not, to find the best way of solving the problems.</a:t>
            </a:r>
          </a:p>
        </p:txBody>
      </p:sp>
      <p:pic>
        <p:nvPicPr>
          <p:cNvPr id="5" name="Picture 4">
            <a:extLst>
              <a:ext uri="{FF2B5EF4-FFF2-40B4-BE49-F238E27FC236}">
                <a16:creationId xmlns:a16="http://schemas.microsoft.com/office/drawing/2014/main" id="{C8B3474D-D064-41C1-B2DD-E5B224A44DC6}"/>
              </a:ext>
            </a:extLst>
          </p:cNvPr>
          <p:cNvPicPr>
            <a:picLocks noChangeAspect="1"/>
          </p:cNvPicPr>
          <p:nvPr/>
        </p:nvPicPr>
        <p:blipFill rotWithShape="1">
          <a:blip r:embed="rId2"/>
          <a:srcRect l="13318" t="7362" r="14626" b="14891"/>
          <a:stretch/>
        </p:blipFill>
        <p:spPr>
          <a:xfrm>
            <a:off x="2021955" y="1473430"/>
            <a:ext cx="8463734" cy="5136920"/>
          </a:xfrm>
          <a:prstGeom prst="rect">
            <a:avLst/>
          </a:prstGeom>
        </p:spPr>
      </p:pic>
    </p:spTree>
    <p:extLst>
      <p:ext uri="{BB962C8B-B14F-4D97-AF65-F5344CB8AC3E}">
        <p14:creationId xmlns:p14="http://schemas.microsoft.com/office/powerpoint/2010/main" val="4173460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AFCB2935-1466-C9B1-1198-9DD10FEC78FB}"/>
              </a:ext>
            </a:extLst>
          </p:cNvPr>
          <p:cNvSpPr txBox="1"/>
          <p:nvPr/>
        </p:nvSpPr>
        <p:spPr>
          <a:xfrm>
            <a:off x="1850446" y="198993"/>
            <a:ext cx="10002571"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Most children should now feel confident enough to complete the questions in the workbook independently.</a:t>
            </a:r>
          </a:p>
          <a:p>
            <a:endParaRPr lang="en-GB" sz="2000" dirty="0"/>
          </a:p>
          <a:p>
            <a:r>
              <a:rPr lang="en-GB" sz="2000" dirty="0"/>
              <a:t>Some may work in a small group with an adult if needed.</a:t>
            </a:r>
          </a:p>
          <a:p>
            <a:endParaRPr lang="en-GB" sz="2000" dirty="0"/>
          </a:p>
        </p:txBody>
      </p:sp>
      <p:pic>
        <p:nvPicPr>
          <p:cNvPr id="2" name="Picture 1">
            <a:extLst>
              <a:ext uri="{FF2B5EF4-FFF2-40B4-BE49-F238E27FC236}">
                <a16:creationId xmlns:a16="http://schemas.microsoft.com/office/drawing/2014/main" id="{F271FEAB-BE4A-47FE-AB00-2E4487F6C4DD}"/>
              </a:ext>
            </a:extLst>
          </p:cNvPr>
          <p:cNvPicPr>
            <a:picLocks noChangeAspect="1"/>
          </p:cNvPicPr>
          <p:nvPr/>
        </p:nvPicPr>
        <p:blipFill rotWithShape="1">
          <a:blip r:embed="rId2"/>
          <a:srcRect l="13528" t="8223" r="15117" b="15141"/>
          <a:stretch/>
        </p:blipFill>
        <p:spPr>
          <a:xfrm>
            <a:off x="375344" y="1756159"/>
            <a:ext cx="7546742" cy="4559181"/>
          </a:xfrm>
          <a:prstGeom prst="rect">
            <a:avLst/>
          </a:prstGeom>
        </p:spPr>
      </p:pic>
      <p:pic>
        <p:nvPicPr>
          <p:cNvPr id="3" name="Picture 2">
            <a:extLst>
              <a:ext uri="{FF2B5EF4-FFF2-40B4-BE49-F238E27FC236}">
                <a16:creationId xmlns:a16="http://schemas.microsoft.com/office/drawing/2014/main" id="{B6120606-B859-46C5-9C77-B5AA8605EDE9}"/>
              </a:ext>
            </a:extLst>
          </p:cNvPr>
          <p:cNvPicPr>
            <a:picLocks noChangeAspect="1"/>
          </p:cNvPicPr>
          <p:nvPr/>
        </p:nvPicPr>
        <p:blipFill rotWithShape="1">
          <a:blip r:embed="rId3"/>
          <a:srcRect l="13178" t="8598" r="50724" b="14144"/>
          <a:stretch/>
        </p:blipFill>
        <p:spPr>
          <a:xfrm>
            <a:off x="8299660" y="2281728"/>
            <a:ext cx="3635966" cy="4377279"/>
          </a:xfrm>
          <a:prstGeom prst="rect">
            <a:avLst/>
          </a:prstGeom>
        </p:spPr>
      </p:pic>
    </p:spTree>
    <p:extLst>
      <p:ext uri="{BB962C8B-B14F-4D97-AF65-F5344CB8AC3E}">
        <p14:creationId xmlns:p14="http://schemas.microsoft.com/office/powerpoint/2010/main" val="305634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60CD3-F97E-46E4-A8DB-276FB6A2FDB3}"/>
              </a:ext>
            </a:extLst>
          </p:cNvPr>
          <p:cNvSpPr>
            <a:spLocks noGrp="1"/>
          </p:cNvSpPr>
          <p:nvPr>
            <p:ph type="title"/>
          </p:nvPr>
        </p:nvSpPr>
        <p:spPr/>
        <p:txBody>
          <a:bodyPr/>
          <a:lstStyle/>
          <a:p>
            <a:r>
              <a:rPr lang="en-GB" dirty="0"/>
              <a:t>Representations/equipment</a:t>
            </a:r>
          </a:p>
        </p:txBody>
      </p:sp>
      <p:sp>
        <p:nvSpPr>
          <p:cNvPr id="3" name="Content Placeholder 2">
            <a:extLst>
              <a:ext uri="{FF2B5EF4-FFF2-40B4-BE49-F238E27FC236}">
                <a16:creationId xmlns:a16="http://schemas.microsoft.com/office/drawing/2014/main" id="{5B0679C0-BA7C-4C31-B2AF-73DCD2A57790}"/>
              </a:ext>
            </a:extLst>
          </p:cNvPr>
          <p:cNvSpPr>
            <a:spLocks noGrp="1"/>
          </p:cNvSpPr>
          <p:nvPr>
            <p:ph idx="1"/>
          </p:nvPr>
        </p:nvSpPr>
        <p:spPr/>
        <p:txBody>
          <a:bodyPr/>
          <a:lstStyle/>
          <a:p>
            <a:r>
              <a:rPr lang="en-GB" dirty="0"/>
              <a:t>Subitise </a:t>
            </a:r>
          </a:p>
          <a:p>
            <a:r>
              <a:rPr lang="en-GB" dirty="0"/>
              <a:t>Tens frame</a:t>
            </a:r>
          </a:p>
          <a:p>
            <a:r>
              <a:rPr lang="en-GB" dirty="0"/>
              <a:t>Number lines</a:t>
            </a:r>
          </a:p>
          <a:p>
            <a:r>
              <a:rPr lang="en-GB" dirty="0"/>
              <a:t>100 square</a:t>
            </a:r>
          </a:p>
          <a:p>
            <a:r>
              <a:rPr lang="en-GB" dirty="0"/>
              <a:t>Part whole model</a:t>
            </a:r>
          </a:p>
          <a:p>
            <a:r>
              <a:rPr lang="en-GB" dirty="0"/>
              <a:t>Bar models</a:t>
            </a:r>
          </a:p>
          <a:p>
            <a:r>
              <a:rPr lang="en-GB" dirty="0"/>
              <a:t>Base 10/dienes, ones, hundreds</a:t>
            </a:r>
          </a:p>
          <a:p>
            <a:r>
              <a:rPr lang="en-GB" dirty="0"/>
              <a:t>Place value counters</a:t>
            </a:r>
          </a:p>
          <a:p>
            <a:endParaRPr lang="en-GB" dirty="0"/>
          </a:p>
        </p:txBody>
      </p:sp>
    </p:spTree>
    <p:extLst>
      <p:ext uri="{BB962C8B-B14F-4D97-AF65-F5344CB8AC3E}">
        <p14:creationId xmlns:p14="http://schemas.microsoft.com/office/powerpoint/2010/main" val="1123306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1F3F5-0AC5-4BCE-9F4B-45AA5C7B5ACA}"/>
              </a:ext>
            </a:extLst>
          </p:cNvPr>
          <p:cNvSpPr>
            <a:spLocks noGrp="1"/>
          </p:cNvSpPr>
          <p:nvPr>
            <p:ph type="title"/>
          </p:nvPr>
        </p:nvSpPr>
        <p:spPr/>
        <p:txBody>
          <a:bodyPr/>
          <a:lstStyle/>
          <a:p>
            <a:r>
              <a:rPr lang="en-GB" dirty="0"/>
              <a:t>Maths home learning support</a:t>
            </a:r>
          </a:p>
        </p:txBody>
      </p:sp>
      <p:sp>
        <p:nvSpPr>
          <p:cNvPr id="3" name="Content Placeholder 2">
            <a:extLst>
              <a:ext uri="{FF2B5EF4-FFF2-40B4-BE49-F238E27FC236}">
                <a16:creationId xmlns:a16="http://schemas.microsoft.com/office/drawing/2014/main" id="{6807E022-C49B-4CC4-9842-7552F7D605AB}"/>
              </a:ext>
            </a:extLst>
          </p:cNvPr>
          <p:cNvSpPr>
            <a:spLocks noGrp="1"/>
          </p:cNvSpPr>
          <p:nvPr>
            <p:ph idx="1"/>
          </p:nvPr>
        </p:nvSpPr>
        <p:spPr>
          <a:xfrm>
            <a:off x="2505322" y="1412146"/>
            <a:ext cx="8915400" cy="3777622"/>
          </a:xfrm>
        </p:spPr>
        <p:txBody>
          <a:bodyPr>
            <a:normAutofit/>
          </a:bodyPr>
          <a:lstStyle/>
          <a:p>
            <a:pPr marL="0" indent="0">
              <a:buNone/>
            </a:pPr>
            <a:endParaRPr lang="en-GB" dirty="0"/>
          </a:p>
          <a:p>
            <a:r>
              <a:rPr lang="en-GB" dirty="0"/>
              <a:t>Supporting and encouraging children with regular routines and good study habits</a:t>
            </a:r>
          </a:p>
          <a:p>
            <a:r>
              <a:rPr lang="en-GB" dirty="0"/>
              <a:t>Managing time, working through problems step by step</a:t>
            </a:r>
          </a:p>
          <a:p>
            <a:r>
              <a:rPr lang="en-GB" dirty="0"/>
              <a:t>Using maths in everyday life E.G. telling the time, using money, measuring </a:t>
            </a:r>
          </a:p>
          <a:p>
            <a:r>
              <a:rPr lang="en-GB" dirty="0"/>
              <a:t>Using maths vocabulary with child and encouraging child to use it in a sentence</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262256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85007-C8DE-48C7-B4E1-3A9F2313D1BD}"/>
              </a:ext>
            </a:extLst>
          </p:cNvPr>
          <p:cNvSpPr>
            <a:spLocks noGrp="1"/>
          </p:cNvSpPr>
          <p:nvPr>
            <p:ph type="title"/>
          </p:nvPr>
        </p:nvSpPr>
        <p:spPr>
          <a:xfrm>
            <a:off x="2097975" y="187883"/>
            <a:ext cx="8911687" cy="1280890"/>
          </a:xfrm>
        </p:spPr>
        <p:txBody>
          <a:bodyPr/>
          <a:lstStyle/>
          <a:p>
            <a:r>
              <a:rPr lang="en-GB" dirty="0"/>
              <a:t>Vocabulary and using whole sentences</a:t>
            </a:r>
          </a:p>
        </p:txBody>
      </p:sp>
      <p:sp>
        <p:nvSpPr>
          <p:cNvPr id="3" name="Content Placeholder 2">
            <a:extLst>
              <a:ext uri="{FF2B5EF4-FFF2-40B4-BE49-F238E27FC236}">
                <a16:creationId xmlns:a16="http://schemas.microsoft.com/office/drawing/2014/main" id="{A499827B-73F2-4DE4-8EB4-CA4FEF5235DA}"/>
              </a:ext>
            </a:extLst>
          </p:cNvPr>
          <p:cNvSpPr>
            <a:spLocks noGrp="1"/>
          </p:cNvSpPr>
          <p:nvPr>
            <p:ph idx="1"/>
          </p:nvPr>
        </p:nvSpPr>
        <p:spPr>
          <a:xfrm>
            <a:off x="2097975" y="1361813"/>
            <a:ext cx="8915400" cy="3777622"/>
          </a:xfrm>
        </p:spPr>
        <p:txBody>
          <a:bodyPr/>
          <a:lstStyle/>
          <a:p>
            <a:r>
              <a:rPr lang="en-GB" dirty="0"/>
              <a:t>Practice explaining, saying and using maths vocabulary. For each year group and unit vocabulary on website.</a:t>
            </a:r>
          </a:p>
        </p:txBody>
      </p:sp>
      <p:pic>
        <p:nvPicPr>
          <p:cNvPr id="5" name="Picture 4">
            <a:extLst>
              <a:ext uri="{FF2B5EF4-FFF2-40B4-BE49-F238E27FC236}">
                <a16:creationId xmlns:a16="http://schemas.microsoft.com/office/drawing/2014/main" id="{601D78A5-28BB-45B0-A9A7-31F6408DE0FB}"/>
              </a:ext>
            </a:extLst>
          </p:cNvPr>
          <p:cNvPicPr>
            <a:picLocks noChangeAspect="1"/>
          </p:cNvPicPr>
          <p:nvPr/>
        </p:nvPicPr>
        <p:blipFill rotWithShape="1">
          <a:blip r:embed="rId2"/>
          <a:srcRect l="29381" t="17370" r="31675" b="23669"/>
          <a:stretch/>
        </p:blipFill>
        <p:spPr>
          <a:xfrm>
            <a:off x="3003258" y="1979803"/>
            <a:ext cx="5972961" cy="5086514"/>
          </a:xfrm>
          <a:prstGeom prst="rect">
            <a:avLst/>
          </a:prstGeom>
        </p:spPr>
      </p:pic>
    </p:spTree>
    <p:extLst>
      <p:ext uri="{BB962C8B-B14F-4D97-AF65-F5344CB8AC3E}">
        <p14:creationId xmlns:p14="http://schemas.microsoft.com/office/powerpoint/2010/main" val="2813110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010F7-4ED8-4D4D-8A46-96267603767C}"/>
              </a:ext>
            </a:extLst>
          </p:cNvPr>
          <p:cNvSpPr>
            <a:spLocks noGrp="1"/>
          </p:cNvSpPr>
          <p:nvPr>
            <p:ph type="title"/>
          </p:nvPr>
        </p:nvSpPr>
        <p:spPr/>
        <p:txBody>
          <a:bodyPr/>
          <a:lstStyle/>
          <a:p>
            <a:r>
              <a:rPr lang="en-GB" dirty="0"/>
              <a:t>Calculation policies </a:t>
            </a:r>
          </a:p>
        </p:txBody>
      </p:sp>
      <p:sp>
        <p:nvSpPr>
          <p:cNvPr id="5" name="Content Placeholder 4">
            <a:extLst>
              <a:ext uri="{FF2B5EF4-FFF2-40B4-BE49-F238E27FC236}">
                <a16:creationId xmlns:a16="http://schemas.microsoft.com/office/drawing/2014/main" id="{B60CB04D-52B4-4303-ADC8-B26F1BCB50AF}"/>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FE0AC2AE-6474-439A-B5BC-66686186BBB6}"/>
              </a:ext>
            </a:extLst>
          </p:cNvPr>
          <p:cNvPicPr>
            <a:picLocks noChangeAspect="1"/>
          </p:cNvPicPr>
          <p:nvPr/>
        </p:nvPicPr>
        <p:blipFill rotWithShape="1">
          <a:blip r:embed="rId2"/>
          <a:srcRect l="24907" t="23608" r="26033" b="22813"/>
          <a:stretch/>
        </p:blipFill>
        <p:spPr>
          <a:xfrm>
            <a:off x="1972810" y="1489511"/>
            <a:ext cx="8505040" cy="5224696"/>
          </a:xfrm>
          <a:prstGeom prst="rect">
            <a:avLst/>
          </a:prstGeom>
        </p:spPr>
      </p:pic>
    </p:spTree>
    <p:extLst>
      <p:ext uri="{BB962C8B-B14F-4D97-AF65-F5344CB8AC3E}">
        <p14:creationId xmlns:p14="http://schemas.microsoft.com/office/powerpoint/2010/main" val="79507062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2d3a1e4-7586-423d-b78a-ecec02d7591f" xsi:nil="true"/>
    <lcf76f155ced4ddcb4097134ff3c332f xmlns="33d67b07-7219-47a6-affa-1c07ef1012e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3C4B19A6D165B49B69DFCCF4DFDCF9C" ma:contentTypeVersion="17" ma:contentTypeDescription="Create a new document." ma:contentTypeScope="" ma:versionID="45529a09301689c55e2d15955c14cef6">
  <xsd:schema xmlns:xsd="http://www.w3.org/2001/XMLSchema" xmlns:xs="http://www.w3.org/2001/XMLSchema" xmlns:p="http://schemas.microsoft.com/office/2006/metadata/properties" xmlns:ns2="33d67b07-7219-47a6-affa-1c07ef1012ef" xmlns:ns3="32d3a1e4-7586-423d-b78a-ecec02d7591f" targetNamespace="http://schemas.microsoft.com/office/2006/metadata/properties" ma:root="true" ma:fieldsID="419f7bf1a693cf96768fb21b38da9499" ns2:_="" ns3:_="">
    <xsd:import namespace="33d67b07-7219-47a6-affa-1c07ef1012ef"/>
    <xsd:import namespace="32d3a1e4-7586-423d-b78a-ecec02d759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67b07-7219-47a6-affa-1c07ef1012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2d3a1e4-7586-423d-b78a-ecec02d759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454adf7-a58d-450c-a345-4747dd480a1c}" ma:internalName="TaxCatchAll" ma:showField="CatchAllData" ma:web="32d3a1e4-7586-423d-b78a-ecec02d759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46B60CC-CCF5-4FDC-9DB9-DA4F8D0C310F}">
  <ds:schemaRefs>
    <ds:schemaRef ds:uri="http://schemas.microsoft.com/office/2006/metadata/properties"/>
    <ds:schemaRef ds:uri="http://schemas.microsoft.com/office/infopath/2007/PartnerControls"/>
    <ds:schemaRef ds:uri="http://purl.org/dc/elements/1.1/"/>
    <ds:schemaRef ds:uri="http://schemas.openxmlformats.org/package/2006/metadata/core-properties"/>
    <ds:schemaRef ds:uri="http://purl.org/dc/dcmitype/"/>
    <ds:schemaRef ds:uri="http://schemas.microsoft.com/office/2006/documentManagement/types"/>
    <ds:schemaRef ds:uri="32d3a1e4-7586-423d-b78a-ecec02d7591f"/>
    <ds:schemaRef ds:uri="33d67b07-7219-47a6-affa-1c07ef1012ef"/>
    <ds:schemaRef ds:uri="http://www.w3.org/XML/1998/namespace"/>
    <ds:schemaRef ds:uri="http://purl.org/dc/terms/"/>
  </ds:schemaRefs>
</ds:datastoreItem>
</file>

<file path=customXml/itemProps2.xml><?xml version="1.0" encoding="utf-8"?>
<ds:datastoreItem xmlns:ds="http://schemas.openxmlformats.org/officeDocument/2006/customXml" ds:itemID="{9193CBFB-4093-4587-9E8B-9F13BDCC12AE}">
  <ds:schemaRefs>
    <ds:schemaRef ds:uri="http://schemas.microsoft.com/sharepoint/v3/contenttype/forms"/>
  </ds:schemaRefs>
</ds:datastoreItem>
</file>

<file path=customXml/itemProps3.xml><?xml version="1.0" encoding="utf-8"?>
<ds:datastoreItem xmlns:ds="http://schemas.openxmlformats.org/officeDocument/2006/customXml" ds:itemID="{7F2DAA65-E127-4DF0-A0AD-67FF93E18E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d67b07-7219-47a6-affa-1c07ef1012ef"/>
    <ds:schemaRef ds:uri="32d3a1e4-7586-423d-b78a-ecec02d759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378</TotalTime>
  <Words>525</Words>
  <Application>Microsoft Office PowerPoint</Application>
  <PresentationFormat>Widescreen</PresentationFormat>
  <Paragraphs>54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Wisp</vt:lpstr>
      <vt:lpstr>Year 3 Maths workshop</vt:lpstr>
      <vt:lpstr>Has maths changed?</vt:lpstr>
      <vt:lpstr>What is maths mastery?</vt:lpstr>
      <vt:lpstr>Five big ideas in teaching mastery</vt:lpstr>
      <vt:lpstr>Ways not to overload working memory in maths</vt:lpstr>
      <vt:lpstr> A mastery lesson using Powermaths</vt:lpstr>
      <vt:lpstr>PowerPoint Presentation</vt:lpstr>
      <vt:lpstr>PowerPoint Presentation</vt:lpstr>
      <vt:lpstr>Representations/equipment</vt:lpstr>
      <vt:lpstr>Maths home learning support</vt:lpstr>
      <vt:lpstr>Vocabulary and using whole sentences</vt:lpstr>
      <vt:lpstr>Calculation policies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workshop</dc:title>
  <dc:creator>Kim Jones</dc:creator>
  <cp:lastModifiedBy>Emily Cross</cp:lastModifiedBy>
  <cp:revision>8</cp:revision>
  <cp:lastPrinted>2024-01-15T13:03:41Z</cp:lastPrinted>
  <dcterms:created xsi:type="dcterms:W3CDTF">2023-12-08T13:10:55Z</dcterms:created>
  <dcterms:modified xsi:type="dcterms:W3CDTF">2024-01-16T15:39:46Z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0x01010053C4B19A6D165B49B69DFCCF4DFDCF9C</vt:lpwstr>
  </property>
  <property fmtid="{D5CDD505-2E9C-101B-9397-08002B2CF9AE}" pid="3" name="MediaServiceImageTags">
    <vt:lpwstr/>
  </property>
</Properties>
</file>