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4" r:id="rId7"/>
    <p:sldId id="259" r:id="rId8"/>
    <p:sldId id="268" r:id="rId9"/>
    <p:sldId id="265" r:id="rId10"/>
    <p:sldId id="262" r:id="rId11"/>
    <p:sldId id="258" r:id="rId12"/>
    <p:sldId id="266" r:id="rId13"/>
    <p:sldId id="263" r:id="rId14"/>
    <p:sldId id="261" r:id="rId15"/>
    <p:sldId id="267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Anderson" userId="c9e84867-edb6-4a51-9fe1-7ab691a2a200" providerId="ADAL" clId="{AC6929B5-D772-4FEA-B5F1-D94FBC828F97}"/>
    <pc:docChg chg="undo redo custSel addSld modSld">
      <pc:chgData name="Sarah Anderson" userId="c9e84867-edb6-4a51-9fe1-7ab691a2a200" providerId="ADAL" clId="{AC6929B5-D772-4FEA-B5F1-D94FBC828F97}" dt="2026-06-28T19:15:41.941" v="477" actId="1076"/>
      <pc:docMkLst>
        <pc:docMk/>
      </pc:docMkLst>
      <pc:sldChg chg="addSp modSp mod">
        <pc:chgData name="Sarah Anderson" userId="c9e84867-edb6-4a51-9fe1-7ab691a2a200" providerId="ADAL" clId="{AC6929B5-D772-4FEA-B5F1-D94FBC828F97}" dt="2026-06-28T19:11:11.893" v="352" actId="1076"/>
        <pc:sldMkLst>
          <pc:docMk/>
          <pc:sldMk cId="4001324722" sldId="256"/>
        </pc:sldMkLst>
        <pc:spChg chg="mod">
          <ac:chgData name="Sarah Anderson" userId="c9e84867-edb6-4a51-9fe1-7ab691a2a200" providerId="ADAL" clId="{AC6929B5-D772-4FEA-B5F1-D94FBC828F97}" dt="2026-06-28T19:11:11.893" v="352" actId="1076"/>
          <ac:spMkLst>
            <pc:docMk/>
            <pc:sldMk cId="4001324722" sldId="256"/>
            <ac:spMk id="2" creationId="{06EECD70-3832-5D8D-F70E-CB0FEED7087C}"/>
          </ac:spMkLst>
        </pc:spChg>
        <pc:spChg chg="add">
          <ac:chgData name="Sarah Anderson" userId="c9e84867-edb6-4a51-9fe1-7ab691a2a200" providerId="ADAL" clId="{AC6929B5-D772-4FEA-B5F1-D94FBC828F97}" dt="2026-06-28T19:10:29.760" v="344"/>
          <ac:spMkLst>
            <pc:docMk/>
            <pc:sldMk cId="4001324722" sldId="256"/>
            <ac:spMk id="4" creationId="{3A7E7128-216C-BD8E-F199-24D9E07802DC}"/>
          </ac:spMkLst>
        </pc:spChg>
        <pc:spChg chg="add mod">
          <ac:chgData name="Sarah Anderson" userId="c9e84867-edb6-4a51-9fe1-7ab691a2a200" providerId="ADAL" clId="{AC6929B5-D772-4FEA-B5F1-D94FBC828F97}" dt="2026-06-28T19:10:37.186" v="346"/>
          <ac:spMkLst>
            <pc:docMk/>
            <pc:sldMk cId="4001324722" sldId="256"/>
            <ac:spMk id="5" creationId="{2BF00C12-CC70-942B-E782-C720DA844E21}"/>
          </ac:spMkLst>
        </pc:spChg>
        <pc:spChg chg="add mod">
          <ac:chgData name="Sarah Anderson" userId="c9e84867-edb6-4a51-9fe1-7ab691a2a200" providerId="ADAL" clId="{AC6929B5-D772-4FEA-B5F1-D94FBC828F97}" dt="2026-06-28T19:10:45.906" v="348"/>
          <ac:spMkLst>
            <pc:docMk/>
            <pc:sldMk cId="4001324722" sldId="256"/>
            <ac:spMk id="6" creationId="{CDF68206-919A-781C-882F-5A1DF50D945D}"/>
          </ac:spMkLst>
        </pc:spChg>
        <pc:picChg chg="add mod">
          <ac:chgData name="Sarah Anderson" userId="c9e84867-edb6-4a51-9fe1-7ab691a2a200" providerId="ADAL" clId="{AC6929B5-D772-4FEA-B5F1-D94FBC828F97}" dt="2026-06-28T19:11:08.052" v="351" actId="1076"/>
          <ac:picMkLst>
            <pc:docMk/>
            <pc:sldMk cId="4001324722" sldId="256"/>
            <ac:picMk id="8" creationId="{BA29AA1D-EAAD-9EB1-A54F-7791BFE590A5}"/>
          </ac:picMkLst>
        </pc:picChg>
      </pc:sldChg>
      <pc:sldChg chg="addSp delSp modSp mod">
        <pc:chgData name="Sarah Anderson" userId="c9e84867-edb6-4a51-9fe1-7ab691a2a200" providerId="ADAL" clId="{AC6929B5-D772-4FEA-B5F1-D94FBC828F97}" dt="2026-06-28T19:14:36.095" v="460" actId="20577"/>
        <pc:sldMkLst>
          <pc:docMk/>
          <pc:sldMk cId="2598355636" sldId="257"/>
        </pc:sldMkLst>
        <pc:spChg chg="mod">
          <ac:chgData name="Sarah Anderson" userId="c9e84867-edb6-4a51-9fe1-7ab691a2a200" providerId="ADAL" clId="{AC6929B5-D772-4FEA-B5F1-D94FBC828F97}" dt="2026-06-28T19:14:36.095" v="460" actId="20577"/>
          <ac:spMkLst>
            <pc:docMk/>
            <pc:sldMk cId="2598355636" sldId="257"/>
            <ac:spMk id="3" creationId="{0A165F27-527E-A86A-1F71-F3661513813C}"/>
          </ac:spMkLst>
        </pc:spChg>
        <pc:spChg chg="add">
          <ac:chgData name="Sarah Anderson" userId="c9e84867-edb6-4a51-9fe1-7ab691a2a200" providerId="ADAL" clId="{AC6929B5-D772-4FEA-B5F1-D94FBC828F97}" dt="2026-06-28T19:12:05.573" v="381"/>
          <ac:spMkLst>
            <pc:docMk/>
            <pc:sldMk cId="2598355636" sldId="257"/>
            <ac:spMk id="4" creationId="{39A9B7CB-2C36-B98A-DC43-917F83B9D325}"/>
          </ac:spMkLst>
        </pc:spChg>
        <pc:picChg chg="add mod">
          <ac:chgData name="Sarah Anderson" userId="c9e84867-edb6-4a51-9fe1-7ab691a2a200" providerId="ADAL" clId="{AC6929B5-D772-4FEA-B5F1-D94FBC828F97}" dt="2026-06-28T19:14:28.880" v="446" actId="1076"/>
          <ac:picMkLst>
            <pc:docMk/>
            <pc:sldMk cId="2598355636" sldId="257"/>
            <ac:picMk id="6" creationId="{02DCDE59-FCCC-42FD-0A07-86B461052046}"/>
          </ac:picMkLst>
        </pc:picChg>
        <pc:picChg chg="add del mod">
          <ac:chgData name="Sarah Anderson" userId="c9e84867-edb6-4a51-9fe1-7ab691a2a200" providerId="ADAL" clId="{AC6929B5-D772-4FEA-B5F1-D94FBC828F97}" dt="2026-06-28T19:14:30.170" v="447" actId="1076"/>
          <ac:picMkLst>
            <pc:docMk/>
            <pc:sldMk cId="2598355636" sldId="257"/>
            <ac:picMk id="8" creationId="{488B63EC-6CD2-CB3A-7377-1BF4BB59E1BF}"/>
          </ac:picMkLst>
        </pc:picChg>
        <pc:picChg chg="add mod">
          <ac:chgData name="Sarah Anderson" userId="c9e84867-edb6-4a51-9fe1-7ab691a2a200" providerId="ADAL" clId="{AC6929B5-D772-4FEA-B5F1-D94FBC828F97}" dt="2026-06-28T19:14:31.940" v="448" actId="1076"/>
          <ac:picMkLst>
            <pc:docMk/>
            <pc:sldMk cId="2598355636" sldId="257"/>
            <ac:picMk id="10" creationId="{76D749B1-7E34-B411-81A9-18A12E55845D}"/>
          </ac:picMkLst>
        </pc:picChg>
      </pc:sldChg>
      <pc:sldChg chg="modSp mod">
        <pc:chgData name="Sarah Anderson" userId="c9e84867-edb6-4a51-9fe1-7ab691a2a200" providerId="ADAL" clId="{AC6929B5-D772-4FEA-B5F1-D94FBC828F97}" dt="2026-06-28T19:01:33.201" v="1" actId="13926"/>
        <pc:sldMkLst>
          <pc:docMk/>
          <pc:sldMk cId="2394691853" sldId="258"/>
        </pc:sldMkLst>
        <pc:spChg chg="mod">
          <ac:chgData name="Sarah Anderson" userId="c9e84867-edb6-4a51-9fe1-7ab691a2a200" providerId="ADAL" clId="{AC6929B5-D772-4FEA-B5F1-D94FBC828F97}" dt="2026-06-28T19:01:33.201" v="1" actId="13926"/>
          <ac:spMkLst>
            <pc:docMk/>
            <pc:sldMk cId="2394691853" sldId="258"/>
            <ac:spMk id="3" creationId="{A743360A-1306-2EF7-8DE8-795C81E54925}"/>
          </ac:spMkLst>
        </pc:spChg>
      </pc:sldChg>
      <pc:sldChg chg="addSp modSp mod">
        <pc:chgData name="Sarah Anderson" userId="c9e84867-edb6-4a51-9fe1-7ab691a2a200" providerId="ADAL" clId="{AC6929B5-D772-4FEA-B5F1-D94FBC828F97}" dt="2026-06-28T19:09:19.994" v="331" actId="1076"/>
        <pc:sldMkLst>
          <pc:docMk/>
          <pc:sldMk cId="3432128507" sldId="259"/>
        </pc:sldMkLst>
        <pc:spChg chg="mod">
          <ac:chgData name="Sarah Anderson" userId="c9e84867-edb6-4a51-9fe1-7ab691a2a200" providerId="ADAL" clId="{AC6929B5-D772-4FEA-B5F1-D94FBC828F97}" dt="2026-06-28T19:04:57.856" v="271" actId="1076"/>
          <ac:spMkLst>
            <pc:docMk/>
            <pc:sldMk cId="3432128507" sldId="259"/>
            <ac:spMk id="2" creationId="{C0C83866-AD21-62C8-7F81-D0D92C045AB9}"/>
          </ac:spMkLst>
        </pc:spChg>
        <pc:spChg chg="mod">
          <ac:chgData name="Sarah Anderson" userId="c9e84867-edb6-4a51-9fe1-7ab691a2a200" providerId="ADAL" clId="{AC6929B5-D772-4FEA-B5F1-D94FBC828F97}" dt="2026-06-28T19:06:37.351" v="292" actId="14100"/>
          <ac:spMkLst>
            <pc:docMk/>
            <pc:sldMk cId="3432128507" sldId="259"/>
            <ac:spMk id="3" creationId="{2674B81B-92C0-034A-1428-73F027933F22}"/>
          </ac:spMkLst>
        </pc:spChg>
        <pc:picChg chg="add mod">
          <ac:chgData name="Sarah Anderson" userId="c9e84867-edb6-4a51-9fe1-7ab691a2a200" providerId="ADAL" clId="{AC6929B5-D772-4FEA-B5F1-D94FBC828F97}" dt="2026-06-28T19:05:42.836" v="282" actId="14100"/>
          <ac:picMkLst>
            <pc:docMk/>
            <pc:sldMk cId="3432128507" sldId="259"/>
            <ac:picMk id="1026" creationId="{C3D07D17-869F-80E7-A8C9-CD4D1D5FB5D0}"/>
          </ac:picMkLst>
        </pc:picChg>
        <pc:picChg chg="add mod">
          <ac:chgData name="Sarah Anderson" userId="c9e84867-edb6-4a51-9fe1-7ab691a2a200" providerId="ADAL" clId="{AC6929B5-D772-4FEA-B5F1-D94FBC828F97}" dt="2026-06-28T19:05:48.008" v="284" actId="1076"/>
          <ac:picMkLst>
            <pc:docMk/>
            <pc:sldMk cId="3432128507" sldId="259"/>
            <ac:picMk id="1028" creationId="{623F5525-76D2-45EE-11AE-5711AFA8BD39}"/>
          </ac:picMkLst>
        </pc:picChg>
        <pc:picChg chg="add mod">
          <ac:chgData name="Sarah Anderson" userId="c9e84867-edb6-4a51-9fe1-7ab691a2a200" providerId="ADAL" clId="{AC6929B5-D772-4FEA-B5F1-D94FBC828F97}" dt="2026-06-28T19:09:17.859" v="330" actId="1076"/>
          <ac:picMkLst>
            <pc:docMk/>
            <pc:sldMk cId="3432128507" sldId="259"/>
            <ac:picMk id="1030" creationId="{165681AA-4723-5376-4067-CC1A88D3826F}"/>
          </ac:picMkLst>
        </pc:picChg>
        <pc:picChg chg="add mod">
          <ac:chgData name="Sarah Anderson" userId="c9e84867-edb6-4a51-9fe1-7ab691a2a200" providerId="ADAL" clId="{AC6929B5-D772-4FEA-B5F1-D94FBC828F97}" dt="2026-06-28T19:06:37.351" v="292" actId="14100"/>
          <ac:picMkLst>
            <pc:docMk/>
            <pc:sldMk cId="3432128507" sldId="259"/>
            <ac:picMk id="1032" creationId="{7BAC8128-C948-8110-715C-E3A5D27B9B90}"/>
          </ac:picMkLst>
        </pc:picChg>
        <pc:picChg chg="add mod">
          <ac:chgData name="Sarah Anderson" userId="c9e84867-edb6-4a51-9fe1-7ab691a2a200" providerId="ADAL" clId="{AC6929B5-D772-4FEA-B5F1-D94FBC828F97}" dt="2026-06-28T19:09:14.794" v="328" actId="1076"/>
          <ac:picMkLst>
            <pc:docMk/>
            <pc:sldMk cId="3432128507" sldId="259"/>
            <ac:picMk id="1034" creationId="{8E6EE785-9D05-AA49-E4C3-FBF725969C47}"/>
          </ac:picMkLst>
        </pc:picChg>
        <pc:picChg chg="add mod">
          <ac:chgData name="Sarah Anderson" userId="c9e84867-edb6-4a51-9fe1-7ab691a2a200" providerId="ADAL" clId="{AC6929B5-D772-4FEA-B5F1-D94FBC828F97}" dt="2026-06-28T19:07:50.542" v="305" actId="1076"/>
          <ac:picMkLst>
            <pc:docMk/>
            <pc:sldMk cId="3432128507" sldId="259"/>
            <ac:picMk id="1036" creationId="{4D3CDEF1-F929-644C-6CD1-39EAEE7AC1D1}"/>
          </ac:picMkLst>
        </pc:picChg>
        <pc:picChg chg="add mod">
          <ac:chgData name="Sarah Anderson" userId="c9e84867-edb6-4a51-9fe1-7ab691a2a200" providerId="ADAL" clId="{AC6929B5-D772-4FEA-B5F1-D94FBC828F97}" dt="2026-06-28T19:07:44.935" v="302" actId="1076"/>
          <ac:picMkLst>
            <pc:docMk/>
            <pc:sldMk cId="3432128507" sldId="259"/>
            <ac:picMk id="1038" creationId="{B799C5AF-B4AA-3457-22AE-DDE0C01A06BF}"/>
          </ac:picMkLst>
        </pc:picChg>
        <pc:picChg chg="add mod">
          <ac:chgData name="Sarah Anderson" userId="c9e84867-edb6-4a51-9fe1-7ab691a2a200" providerId="ADAL" clId="{AC6929B5-D772-4FEA-B5F1-D94FBC828F97}" dt="2026-06-28T19:09:16.199" v="329" actId="1076"/>
          <ac:picMkLst>
            <pc:docMk/>
            <pc:sldMk cId="3432128507" sldId="259"/>
            <ac:picMk id="1040" creationId="{E1580C51-478D-9E86-24F6-55E91B62E979}"/>
          </ac:picMkLst>
        </pc:picChg>
        <pc:picChg chg="add mod">
          <ac:chgData name="Sarah Anderson" userId="c9e84867-edb6-4a51-9fe1-7ab691a2a200" providerId="ADAL" clId="{AC6929B5-D772-4FEA-B5F1-D94FBC828F97}" dt="2026-06-28T19:09:19.994" v="331" actId="1076"/>
          <ac:picMkLst>
            <pc:docMk/>
            <pc:sldMk cId="3432128507" sldId="259"/>
            <ac:picMk id="1042" creationId="{ABB422DB-D51A-2743-0EF2-ACE3B8BC4E8E}"/>
          </ac:picMkLst>
        </pc:picChg>
      </pc:sldChg>
      <pc:sldChg chg="addSp delSp modSp add mod">
        <pc:chgData name="Sarah Anderson" userId="c9e84867-edb6-4a51-9fe1-7ab691a2a200" providerId="ADAL" clId="{AC6929B5-D772-4FEA-B5F1-D94FBC828F97}" dt="2026-06-28T19:15:41.941" v="477" actId="1076"/>
        <pc:sldMkLst>
          <pc:docMk/>
          <pc:sldMk cId="2202524383" sldId="267"/>
        </pc:sldMkLst>
        <pc:spChg chg="mod">
          <ac:chgData name="Sarah Anderson" userId="c9e84867-edb6-4a51-9fe1-7ab691a2a200" providerId="ADAL" clId="{AC6929B5-D772-4FEA-B5F1-D94FBC828F97}" dt="2026-06-28T19:15:41.941" v="477" actId="1076"/>
          <ac:spMkLst>
            <pc:docMk/>
            <pc:sldMk cId="2202524383" sldId="267"/>
            <ac:spMk id="2" creationId="{11779415-8F14-EEA0-F2B9-73E92550F2E9}"/>
          </ac:spMkLst>
        </pc:spChg>
        <pc:spChg chg="del">
          <ac:chgData name="Sarah Anderson" userId="c9e84867-edb6-4a51-9fe1-7ab691a2a200" providerId="ADAL" clId="{AC6929B5-D772-4FEA-B5F1-D94FBC828F97}" dt="2026-06-28T19:15:32.844" v="462" actId="478"/>
          <ac:spMkLst>
            <pc:docMk/>
            <pc:sldMk cId="2202524383" sldId="267"/>
            <ac:spMk id="3" creationId="{8E51E833-BEA6-17C1-EF4A-A34683812F3C}"/>
          </ac:spMkLst>
        </pc:spChg>
        <pc:spChg chg="add mod">
          <ac:chgData name="Sarah Anderson" userId="c9e84867-edb6-4a51-9fe1-7ab691a2a200" providerId="ADAL" clId="{AC6929B5-D772-4FEA-B5F1-D94FBC828F97}" dt="2026-06-28T19:15:32.844" v="462" actId="478"/>
          <ac:spMkLst>
            <pc:docMk/>
            <pc:sldMk cId="2202524383" sldId="267"/>
            <ac:spMk id="5" creationId="{31AE49F7-2BA5-5F20-5A9F-C6186FF7B9DD}"/>
          </ac:spMkLst>
        </pc:spChg>
      </pc:sldChg>
    </pc:docChg>
  </pc:docChgLst>
  <pc:docChgLst>
    <pc:chgData name="Sarah Anderson" userId="c9e84867-edb6-4a51-9fe1-7ab691a2a200" providerId="ADAL" clId="{514E7A81-93C8-494D-8B5E-F2DCECEC1897}"/>
    <pc:docChg chg="undo custSel addSld modSld sldOrd">
      <pc:chgData name="Sarah Anderson" userId="c9e84867-edb6-4a51-9fe1-7ab691a2a200" providerId="ADAL" clId="{514E7A81-93C8-494D-8B5E-F2DCECEC1897}" dt="2026-07-08T12:18:49.714" v="80" actId="5793"/>
      <pc:docMkLst>
        <pc:docMk/>
      </pc:docMkLst>
      <pc:sldChg chg="modSp mod">
        <pc:chgData name="Sarah Anderson" userId="c9e84867-edb6-4a51-9fe1-7ab691a2a200" providerId="ADAL" clId="{514E7A81-93C8-494D-8B5E-F2DCECEC1897}" dt="2026-07-06T14:46:45.286" v="26" actId="20577"/>
        <pc:sldMkLst>
          <pc:docMk/>
          <pc:sldMk cId="3432128507" sldId="259"/>
        </pc:sldMkLst>
        <pc:spChg chg="mod">
          <ac:chgData name="Sarah Anderson" userId="c9e84867-edb6-4a51-9fe1-7ab691a2a200" providerId="ADAL" clId="{514E7A81-93C8-494D-8B5E-F2DCECEC1897}" dt="2026-07-06T14:46:45.286" v="26" actId="20577"/>
          <ac:spMkLst>
            <pc:docMk/>
            <pc:sldMk cId="3432128507" sldId="259"/>
            <ac:spMk id="3" creationId="{2674B81B-92C0-034A-1428-73F027933F22}"/>
          </ac:spMkLst>
        </pc:spChg>
      </pc:sldChg>
      <pc:sldChg chg="modSp mod">
        <pc:chgData name="Sarah Anderson" userId="c9e84867-edb6-4a51-9fe1-7ab691a2a200" providerId="ADAL" clId="{514E7A81-93C8-494D-8B5E-F2DCECEC1897}" dt="2026-07-08T12:18:49.714" v="80" actId="5793"/>
        <pc:sldMkLst>
          <pc:docMk/>
          <pc:sldMk cId="1965322345" sldId="261"/>
        </pc:sldMkLst>
        <pc:spChg chg="mod">
          <ac:chgData name="Sarah Anderson" userId="c9e84867-edb6-4a51-9fe1-7ab691a2a200" providerId="ADAL" clId="{514E7A81-93C8-494D-8B5E-F2DCECEC1897}" dt="2026-07-08T12:18:49.714" v="80" actId="5793"/>
          <ac:spMkLst>
            <pc:docMk/>
            <pc:sldMk cId="1965322345" sldId="261"/>
            <ac:spMk id="3" creationId="{8E51E833-BEA6-17C1-EF4A-A34683812F3C}"/>
          </ac:spMkLst>
        </pc:spChg>
      </pc:sldChg>
      <pc:sldChg chg="ord">
        <pc:chgData name="Sarah Anderson" userId="c9e84867-edb6-4a51-9fe1-7ab691a2a200" providerId="ADAL" clId="{514E7A81-93C8-494D-8B5E-F2DCECEC1897}" dt="2026-07-08T12:16:57.237" v="46"/>
        <pc:sldMkLst>
          <pc:docMk/>
          <pc:sldMk cId="3293996993" sldId="264"/>
        </pc:sldMkLst>
      </pc:sldChg>
      <pc:sldChg chg="modSp new mod">
        <pc:chgData name="Sarah Anderson" userId="c9e84867-edb6-4a51-9fe1-7ab691a2a200" providerId="ADAL" clId="{514E7A81-93C8-494D-8B5E-F2DCECEC1897}" dt="2026-07-08T12:16:27.982" v="44" actId="20577"/>
        <pc:sldMkLst>
          <pc:docMk/>
          <pc:sldMk cId="2466079257" sldId="268"/>
        </pc:sldMkLst>
        <pc:spChg chg="mod">
          <ac:chgData name="Sarah Anderson" userId="c9e84867-edb6-4a51-9fe1-7ab691a2a200" providerId="ADAL" clId="{514E7A81-93C8-494D-8B5E-F2DCECEC1897}" dt="2026-07-06T14:47:12.560" v="28"/>
          <ac:spMkLst>
            <pc:docMk/>
            <pc:sldMk cId="2466079257" sldId="268"/>
            <ac:spMk id="2" creationId="{DC41674B-5814-5360-A91A-1CE2F8855962}"/>
          </ac:spMkLst>
        </pc:spChg>
        <pc:spChg chg="mod">
          <ac:chgData name="Sarah Anderson" userId="c9e84867-edb6-4a51-9fe1-7ab691a2a200" providerId="ADAL" clId="{514E7A81-93C8-494D-8B5E-F2DCECEC1897}" dt="2026-07-08T12:16:27.982" v="44" actId="20577"/>
          <ac:spMkLst>
            <pc:docMk/>
            <pc:sldMk cId="2466079257" sldId="268"/>
            <ac:spMk id="3" creationId="{2C9DB1D3-8BFD-4FC6-8BE5-8D444D29B44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D83C9-082B-AD70-A41D-2539767355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C8417D-6F54-6B17-9184-F73F2DD040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E2C88A-3F63-0421-84D5-F0A125AAB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15CA4-96B2-2CCD-C198-495E9C441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01497-B14E-0338-1206-6F95D0AF2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36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2B82-EDA9-FF59-E657-24116FEFC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0E799-CC9F-AF4F-675D-640D2C9A5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96A8EB-7D14-CCF8-B4FA-02BD4BB72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4612C-7505-C623-E148-3AAA316E2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56E79A-5F3C-2AC8-019A-D9C185171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702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571063-FD92-1AD7-1EDC-04B628A0B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64A6E5-4A9A-C95D-7C26-20425FB1D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D41F3-1A55-61B7-7ACD-04075D3DC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0B508B-DEF9-0F0B-57CE-8CFA94A95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14CE3-621B-F63B-0748-0DE07DBD1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562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0A7B2-7C9E-F38D-9756-47E52DE6F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D5ABE-EBD8-C1B0-1B40-62143557FC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F9F2DA-A0BA-B825-C828-4B009BA4B2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9857B9-98E5-FE2F-33F8-E52DADADA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8C9D96-9424-F7F4-02D6-3C1416BF7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05F22C-B5CC-6018-9B4E-3FA40425D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293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47636-EBB1-E461-26B3-1142A84A2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F11252-CAF3-9E45-1AF2-7F61C2136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9E8211-4CE5-E91F-61D8-B965BB9A9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6E0A5E-CCC6-BE47-7D97-323369AF65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3C8F48-F78C-6E86-E9D5-CA0A7008E6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413BE8-E282-690E-9024-2FE5DD0A8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F90232-22D4-270B-CB08-11AB9DE99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0A404B-243C-F724-3173-BF178EFA4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004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0D2E6-90E4-90A3-5D07-E8E6A0FE0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4B5ED5-3051-BF97-F6ED-3BAF5E0D2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3491FD-834E-D0A8-4E00-247601C8D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A10713-6B3D-8F70-D644-430634B8D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17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49E37E-7FE5-3A5E-EB2F-3394AD5BD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A399A-FB22-4458-F691-779043D00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8CD31C-740C-C6D4-F192-0D232C44C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76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398C7-205D-090C-B3A6-77DB7F525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2960D-4919-418B-7C91-EB9EA6079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B36344-FCC6-F9B1-77CB-BADE40A884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AB85B1-BDB2-10C0-4B50-25F6537B3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5D3600-CA28-F4D3-878D-DD61AB4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EC3F9A-6AAC-4B4C-2DC8-22D9E0B62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7E841-48F6-D1F7-A075-C931167EE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DB44EB-171A-88F7-83E0-F0062E25ED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CD78FA-DE64-769C-A2E1-CDE9135286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D1BE11-0FA5-1C53-E3CA-69F744C70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9424A0-C37D-761A-159C-2B18E5EE5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C4EBD9-1110-B508-EBDB-1CFBC4443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405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AF854-0A12-8FE7-B10B-0B3C67B33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6C32D7-088F-464E-7EAD-3512D3981B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F9890-B14D-E307-DE4D-8DEE2C683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D3684-EB07-3752-3A06-2444F589A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51B1EB-E029-9881-86FA-ED026D4D3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499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A159ED-7104-032E-1824-5CCA883083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DCCCDF-E582-5C97-1767-D10E42DBCC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E3682-615E-14F2-BCC4-DE2AF7D85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21334-64E6-250E-136B-C62B03CE4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17AD9-7DCD-C460-5A57-7EA03E6EA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466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BF87E6-38CF-D3D6-5C34-CC4A3493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7B5616-C110-3638-0C8A-8D8FD9968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14DA8-268E-36D3-AC1E-A12B4F1A2B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B6CA87-4785-4858-8D7C-F27EF5854E96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63D91-15C4-7F97-9596-B43A3E957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55F45-BA2A-1ED6-6525-9F1DEC4B52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7BC53F-2B21-462C-9D36-735E78E7C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418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ECD70-3832-5D8D-F70E-CB0FEED708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500" y="347393"/>
            <a:ext cx="10069286" cy="1833563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Welcome to Ash Class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575CE1-04F4-020C-B3D6-BA9060894A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A cross with leaves and text&#10;&#10;AI-generated content may be incorrect.">
            <a:extLst>
              <a:ext uri="{FF2B5EF4-FFF2-40B4-BE49-F238E27FC236}">
                <a16:creationId xmlns:a16="http://schemas.microsoft.com/office/drawing/2014/main" id="{F35E4B27-A393-635D-EF19-10E36F5A1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431" y="2593437"/>
            <a:ext cx="2979283" cy="36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A mature ash tree">
            <a:extLst>
              <a:ext uri="{FF2B5EF4-FFF2-40B4-BE49-F238E27FC236}">
                <a16:creationId xmlns:a16="http://schemas.microsoft.com/office/drawing/2014/main" id="{3A7E7128-216C-BD8E-F199-24D9E07802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29AA1D-EAAD-9EB1-A54F-7791BFE59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8116" y="-27896"/>
            <a:ext cx="2273884" cy="190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324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619C0-2189-A457-1F2A-D6114AEBC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Who will be working with your child?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65F27-527E-A86A-1F71-F36615138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Mrs Anderson (Monday – Thursday)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Mrs Louth (Friday)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Miss McCatty (every day)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DCDE59-FCCC-42FD-0A07-86B461052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263" y="1463049"/>
            <a:ext cx="1797142" cy="17971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8B63EC-6CD2-CB3A-7377-1BF4BB59E1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1607" y="4899865"/>
            <a:ext cx="1809843" cy="18352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D749B1-7E34-B411-81A9-18A12E5584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119" y="3102723"/>
            <a:ext cx="1797142" cy="179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355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6EE0F5-D4AE-59CF-4E78-82DC08278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0490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 dirty="0">
              <a:solidFill>
                <a:srgbClr val="0070C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70C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70C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together equally keeps the triangle strong: supporting good learning and mental health.</a:t>
            </a:r>
          </a:p>
          <a:p>
            <a:pPr marL="0" indent="0">
              <a:buNone/>
            </a:pPr>
            <a:endParaRPr lang="en-GB" sz="4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can’t do it without you!</a:t>
            </a:r>
            <a:endParaRPr lang="en-GB" sz="2400" dirty="0"/>
          </a:p>
        </p:txBody>
      </p:sp>
      <p:pic>
        <p:nvPicPr>
          <p:cNvPr id="4" name="Picture 3" descr="C:\Users\rholmes\AppData\Local\Microsoft\Windows\INetCache\Content.MSO\42CB44B7.tmp">
            <a:extLst>
              <a:ext uri="{FF2B5EF4-FFF2-40B4-BE49-F238E27FC236}">
                <a16:creationId xmlns:a16="http://schemas.microsoft.com/office/drawing/2014/main" id="{7BCAE97D-45B5-37AF-F379-9490F0BB8B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320" y="604838"/>
            <a:ext cx="3549379" cy="28241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3996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83866-AD21-62C8-7F81-D0D92C045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85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A few things to look forward to…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4B81B-92C0-034A-1428-73F027933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343" y="1803854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/>
              <a:t>Designing and making our own fire engines!</a:t>
            </a:r>
          </a:p>
          <a:p>
            <a:r>
              <a:rPr lang="en-GB" dirty="0"/>
              <a:t>We will start to learn our times tables!</a:t>
            </a:r>
          </a:p>
          <a:p>
            <a:r>
              <a:rPr lang="en-GB" dirty="0"/>
              <a:t>Learning about synagogues and (hopefully) visiting one!</a:t>
            </a:r>
          </a:p>
          <a:p>
            <a:r>
              <a:rPr lang="en-GB" dirty="0"/>
              <a:t>Visiting Windsor Castle</a:t>
            </a:r>
          </a:p>
          <a:p>
            <a:r>
              <a:rPr lang="en-GB" dirty="0"/>
              <a:t>Studying the Great Fire of London!</a:t>
            </a:r>
          </a:p>
          <a:p>
            <a:r>
              <a:rPr lang="en-GB" dirty="0"/>
              <a:t>Creating our own maps of Taplow!</a:t>
            </a:r>
          </a:p>
        </p:txBody>
      </p:sp>
      <p:pic>
        <p:nvPicPr>
          <p:cNvPr id="1026" name="Picture 2" descr="George&amp;#39;s Marvellous Medicine">
            <a:extLst>
              <a:ext uri="{FF2B5EF4-FFF2-40B4-BE49-F238E27FC236}">
                <a16:creationId xmlns:a16="http://schemas.microsoft.com/office/drawing/2014/main" id="{C3D07D17-869F-80E7-A8C9-CD4D1D5FB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2227">
            <a:off x="10333595" y="129127"/>
            <a:ext cx="1287370" cy="198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rv and the Mega Robot: from the multi-award nominated Marv series">
            <a:extLst>
              <a:ext uri="{FF2B5EF4-FFF2-40B4-BE49-F238E27FC236}">
                <a16:creationId xmlns:a16="http://schemas.microsoft.com/office/drawing/2014/main" id="{623F5525-76D2-45EE-11AE-5711AFA8B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4678">
            <a:off x="10584827" y="2420577"/>
            <a:ext cx="1329900" cy="190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ulwe">
            <a:extLst>
              <a:ext uri="{FF2B5EF4-FFF2-40B4-BE49-F238E27FC236}">
                <a16:creationId xmlns:a16="http://schemas.microsoft.com/office/drawing/2014/main" id="{165681AA-4723-5376-4067-CC1A88D38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5061">
            <a:off x="2051537" y="4945641"/>
            <a:ext cx="1425146" cy="179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ow to Catch a Star: A beautiful children’s picture book from international bestseller Oliver Jeffers">
            <a:extLst>
              <a:ext uri="{FF2B5EF4-FFF2-40B4-BE49-F238E27FC236}">
                <a16:creationId xmlns:a16="http://schemas.microsoft.com/office/drawing/2014/main" id="{8E6EE785-9D05-AA49-E4C3-FBF725969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1664">
            <a:off x="5696751" y="4991404"/>
            <a:ext cx="1581528" cy="1677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e Day The Crayons Quit: A Funny Picture Book About Expressing Feelings and Emotions, NYT Bestseller">
            <a:extLst>
              <a:ext uri="{FF2B5EF4-FFF2-40B4-BE49-F238E27FC236}">
                <a16:creationId xmlns:a16="http://schemas.microsoft.com/office/drawing/2014/main" id="{4D3CDEF1-F929-644C-6CD1-39EAEE7AC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4027">
            <a:off x="7649153" y="4777518"/>
            <a:ext cx="1917926" cy="192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n on the Moon: a day in the life of Bob (Bartram, Simon Series)">
            <a:extLst>
              <a:ext uri="{FF2B5EF4-FFF2-40B4-BE49-F238E27FC236}">
                <a16:creationId xmlns:a16="http://schemas.microsoft.com/office/drawing/2014/main" id="{B799C5AF-B4AA-3457-22AE-DDE0C01A0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4439">
            <a:off x="10204724" y="4428371"/>
            <a:ext cx="1781801" cy="225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arry the Poisonous Centipede: A Story to Make You Squirm">
            <a:extLst>
              <a:ext uri="{FF2B5EF4-FFF2-40B4-BE49-F238E27FC236}">
                <a16:creationId xmlns:a16="http://schemas.microsoft.com/office/drawing/2014/main" id="{E1580C51-478D-9E86-24F6-55E91B62E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3600">
            <a:off x="3931414" y="4902814"/>
            <a:ext cx="1298318" cy="197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he Diary of a Killer Cat: 1 (The Killer Cat, 1)">
            <a:extLst>
              <a:ext uri="{FF2B5EF4-FFF2-40B4-BE49-F238E27FC236}">
                <a16:creationId xmlns:a16="http://schemas.microsoft.com/office/drawing/2014/main" id="{ABB422DB-D51A-2743-0EF2-ACE3B8BC4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0236">
            <a:off x="203245" y="4854915"/>
            <a:ext cx="1278391" cy="198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128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1674B-5814-5360-A91A-1CE2F8855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RE trips to local places of worship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DB1D3-8BFD-4FC6-8BE5-8D444D29B4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Each class will be visiting local places of worship for observation of religious practices.</a:t>
            </a:r>
          </a:p>
          <a:p>
            <a:pPr marL="0" indent="0">
              <a:buNone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This first hand learning is beneficial to the children as they learn from what they observe.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We visit to observe, not to participate in. Like our school vine we explore that everyone is different, we are all human and we are all unique.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07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748BB-41DC-160D-A456-2A2A325DC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343" y="-7490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0ED9D9-E3E7-F57A-063E-BC101245F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899" y="5827028"/>
            <a:ext cx="11709331" cy="10062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We encourage ALL children to read and as a school we are committed to ensuring every child ‘finds that book’ that turns them into a reader.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CC01C5-CD96-522D-35D5-7A00112AE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4651" y="171925"/>
            <a:ext cx="3287580" cy="2157474"/>
          </a:xfrm>
          <a:prstGeom prst="rect">
            <a:avLst/>
          </a:prstGeom>
        </p:spPr>
      </p:pic>
      <p:pic>
        <p:nvPicPr>
          <p:cNvPr id="1026" name="Picture 2" descr="This may contain: the importance of bedtime stories for children to read in their own home or classroom">
            <a:extLst>
              <a:ext uri="{FF2B5EF4-FFF2-40B4-BE49-F238E27FC236}">
                <a16:creationId xmlns:a16="http://schemas.microsoft.com/office/drawing/2014/main" id="{B7E04A22-B274-DA79-493B-17F6B36F5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11" y="255670"/>
            <a:ext cx="3397704" cy="487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5538FDE-07F9-9F58-0EF5-A108F60D1125}"/>
              </a:ext>
            </a:extLst>
          </p:cNvPr>
          <p:cNvSpPr txBox="1"/>
          <p:nvPr/>
        </p:nvSpPr>
        <p:spPr>
          <a:xfrm>
            <a:off x="3755572" y="2277090"/>
            <a:ext cx="809352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32323"/>
                </a:solidFill>
                <a:latin typeface="Century Gothic" panose="020B0502020202020204" pitchFamily="34" charset="0"/>
              </a:rPr>
              <a:t>Stories help children to understand the world around them and explore emotions, challenging topics and perspectives.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32323"/>
                </a:solidFill>
                <a:latin typeface="Century Gothic" panose="020B0502020202020204" pitchFamily="34" charset="0"/>
              </a:rPr>
              <a:t>Reading to your child helps them to learn more vocabulary and promotes discussion.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32323"/>
                </a:solidFill>
                <a:latin typeface="Century Gothic" panose="020B0502020202020204" pitchFamily="34" charset="0"/>
              </a:rPr>
              <a:t>Reading together is a</a:t>
            </a:r>
            <a:r>
              <a:rPr lang="en-US" sz="2000" b="0" i="0" dirty="0">
                <a:solidFill>
                  <a:srgbClr val="232323"/>
                </a:solidFill>
                <a:effectLst/>
                <a:latin typeface="Century Gothic" panose="020B0502020202020204" pitchFamily="34" charset="0"/>
              </a:rPr>
              <a:t> great way to have that meaningful emotional and physical connection with your child every 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32323"/>
                </a:solidFill>
                <a:effectLst/>
                <a:latin typeface="Century Gothic" panose="020B0502020202020204" pitchFamily="34" charset="0"/>
              </a:rPr>
              <a:t>By having bedtime stories as part of your nightly routine, you’re encouraging better sleeping habits. More time reading also means less time in front of a screen, which has been proven to make sleep more difficult.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850E6B3-271E-ADCE-B3F9-C19F40C78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4815" y="1127809"/>
            <a:ext cx="460465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“Reading is the key that opens doors to many good things in life”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— Ruth Bader Ginsburg </a:t>
            </a:r>
          </a:p>
        </p:txBody>
      </p:sp>
    </p:spTree>
    <p:extLst>
      <p:ext uri="{BB962C8B-B14F-4D97-AF65-F5344CB8AC3E}">
        <p14:creationId xmlns:p14="http://schemas.microsoft.com/office/powerpoint/2010/main" val="81573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92537-A603-922D-E526-3018AF713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943"/>
            <a:ext cx="10515600" cy="957943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E6115-4D5C-C8B3-1C81-41A14B812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28" y="1253331"/>
            <a:ext cx="11527972" cy="540872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Century Gothic" panose="020B0502020202020204" pitchFamily="34" charset="0"/>
              </a:rPr>
              <a:t>We expect children to read </a:t>
            </a:r>
            <a:r>
              <a:rPr lang="en-GB" u="sng" dirty="0">
                <a:latin typeface="Century Gothic" panose="020B0502020202020204" pitchFamily="34" charset="0"/>
              </a:rPr>
              <a:t>every day</a:t>
            </a:r>
            <a:r>
              <a:rPr lang="en-GB" dirty="0">
                <a:latin typeface="Century Gothic" panose="020B0502020202020204" pitchFamily="34" charset="0"/>
              </a:rPr>
              <a:t> at home – and this is to be recorded in the planner.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Century Gothic" panose="020B0502020202020204" pitchFamily="34" charset="0"/>
              </a:rPr>
              <a:t>From September, we will be sending children home with levelled books until the end of year 4.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Century Gothic" panose="020B0502020202020204" pitchFamily="34" charset="0"/>
              </a:rPr>
              <a:t>We have made this decision to ensure children are exposed to a wide diet of books. When selecting the books, we used the </a:t>
            </a:r>
            <a:r>
              <a:rPr lang="en-GB" i="1" dirty="0">
                <a:latin typeface="Century Gothic" panose="020B0502020202020204" pitchFamily="34" charset="0"/>
              </a:rPr>
              <a:t>‘windows, mirrors and doors’</a:t>
            </a:r>
            <a:r>
              <a:rPr lang="en-GB" dirty="0">
                <a:latin typeface="Century Gothic" panose="020B0502020202020204" pitchFamily="34" charset="0"/>
              </a:rPr>
              <a:t> approach, ensuring that children can see their own identities reflected in what they read, gain insight into the experiences of others, and explore different worlds and perspectives.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Century Gothic" panose="020B0502020202020204" pitchFamily="34" charset="0"/>
              </a:rPr>
              <a:t>We will also continue to encourage children to read their library books and books from home – these can be recorded in the planner too.</a:t>
            </a:r>
          </a:p>
        </p:txBody>
      </p:sp>
    </p:spTree>
    <p:extLst>
      <p:ext uri="{BB962C8B-B14F-4D97-AF65-F5344CB8AC3E}">
        <p14:creationId xmlns:p14="http://schemas.microsoft.com/office/powerpoint/2010/main" val="2072261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4CBC2-5D91-59C7-F49E-F61AE6FE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657" y="1"/>
            <a:ext cx="10515600" cy="1132114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3360A-1306-2EF7-8DE8-795C81E54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657" y="1132115"/>
            <a:ext cx="11364686" cy="46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>
                <a:latin typeface="Century Gothic" panose="020B0502020202020204" pitchFamily="34" charset="0"/>
              </a:rPr>
              <a:t>Key home learning </a:t>
            </a:r>
          </a:p>
          <a:p>
            <a:r>
              <a:rPr lang="en-GB" dirty="0">
                <a:latin typeface="Century Gothic" panose="020B0502020202020204" pitchFamily="34" charset="0"/>
              </a:rPr>
              <a:t>St Nic’s children read every day </a:t>
            </a:r>
          </a:p>
          <a:p>
            <a:r>
              <a:rPr lang="en-GB" dirty="0">
                <a:latin typeface="Century Gothic" panose="020B0502020202020204" pitchFamily="34" charset="0"/>
              </a:rPr>
              <a:t>Arithmetic/times tables/number bonds</a:t>
            </a:r>
          </a:p>
          <a:p>
            <a:r>
              <a:rPr lang="en-GB" dirty="0">
                <a:latin typeface="Century Gothic" panose="020B0502020202020204" pitchFamily="34" charset="0"/>
              </a:rPr>
              <a:t>Handwriting</a:t>
            </a:r>
          </a:p>
          <a:p>
            <a:r>
              <a:rPr lang="en-GB" dirty="0">
                <a:latin typeface="Century Gothic" panose="020B0502020202020204" pitchFamily="34" charset="0"/>
              </a:rPr>
              <a:t>Spellings </a:t>
            </a:r>
          </a:p>
          <a:p>
            <a:pPr marL="0" indent="0">
              <a:buNone/>
            </a:pPr>
            <a:endParaRPr lang="en-GB" u="sng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u="sng" dirty="0">
                <a:latin typeface="Century Gothic" panose="020B0502020202020204" pitchFamily="34" charset="0"/>
              </a:rPr>
              <a:t>Going the extra mile</a:t>
            </a:r>
          </a:p>
          <a:p>
            <a:r>
              <a:rPr lang="en-GB" dirty="0">
                <a:latin typeface="Century Gothic" panose="020B0502020202020204" pitchFamily="34" charset="0"/>
              </a:rPr>
              <a:t>2 tasks set each week. Normally an English or math focus.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F98CAE-DD76-EA68-D28C-94C928EEC44B}"/>
              </a:ext>
            </a:extLst>
          </p:cNvPr>
          <p:cNvSpPr txBox="1"/>
          <p:nvPr/>
        </p:nvSpPr>
        <p:spPr>
          <a:xfrm>
            <a:off x="1589314" y="6096392"/>
            <a:ext cx="88174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Goes out Tuesday and back in the following Monday</a:t>
            </a:r>
          </a:p>
        </p:txBody>
      </p:sp>
    </p:spTree>
    <p:extLst>
      <p:ext uri="{BB962C8B-B14F-4D97-AF65-F5344CB8AC3E}">
        <p14:creationId xmlns:p14="http://schemas.microsoft.com/office/powerpoint/2010/main" val="2394691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92537-A603-922D-E526-3018AF713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943"/>
            <a:ext cx="10515600" cy="957943"/>
          </a:xfrm>
        </p:spPr>
        <p:txBody>
          <a:bodyPr/>
          <a:lstStyle/>
          <a:p>
            <a:r>
              <a:rPr lang="en-GB" dirty="0"/>
              <a:t>Spelling at home - update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E6115-4D5C-C8B3-1C81-41A14B812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28" y="1253331"/>
            <a:ext cx="11527972" cy="540872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kern="100" dirty="0">
                <a:effectLst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Each half term, children will receive a list of key spellings they need to spell by the end of the half term. They will be assessed on these spellings throughout the term. You will </a:t>
            </a:r>
            <a:r>
              <a:rPr lang="en-GB" sz="2400" kern="100" dirty="0"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 able</a:t>
            </a:r>
            <a:r>
              <a:rPr lang="en-GB" sz="2400" kern="100" dirty="0">
                <a:effectLst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to see how well they achieved at the end of each half term.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2400" kern="100" dirty="0">
              <a:effectLst/>
              <a:latin typeface="Century Gothic" panose="020B0502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kern="100" dirty="0">
                <a:effectLst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Please practise with your child as much as possible. You will receive a list of strategies to help your child learn these spellings.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2400" kern="100" dirty="0">
              <a:effectLst/>
              <a:latin typeface="Century Gothic" panose="020B0502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kern="100" dirty="0">
                <a:effectLst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Sometimes, we may send some extra spelling home as part of the weekly home learning. We will let you know (via the home learning book) if this happens.</a:t>
            </a:r>
          </a:p>
        </p:txBody>
      </p:sp>
    </p:spTree>
    <p:extLst>
      <p:ext uri="{BB962C8B-B14F-4D97-AF65-F5344CB8AC3E}">
        <p14:creationId xmlns:p14="http://schemas.microsoft.com/office/powerpoint/2010/main" val="62268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B69FC-88EA-8193-C136-D77B751D8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256268"/>
            <a:ext cx="111252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From September, on our class page you will find…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95393-9675-3FFC-7C1E-5392A34131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Photos of activities and learning</a:t>
            </a:r>
          </a:p>
          <a:p>
            <a:r>
              <a:rPr lang="en-GB" dirty="0">
                <a:latin typeface="Century Gothic" panose="020B0502020202020204" pitchFamily="34" charset="0"/>
              </a:rPr>
              <a:t>Our termly curriculum newsletters </a:t>
            </a:r>
          </a:p>
          <a:p>
            <a:r>
              <a:rPr lang="en-GB" dirty="0">
                <a:latin typeface="Century Gothic" panose="020B0502020202020204" pitchFamily="34" charset="0"/>
              </a:rPr>
              <a:t>Going the extra mile</a:t>
            </a:r>
          </a:p>
          <a:p>
            <a:r>
              <a:rPr lang="en-GB" dirty="0">
                <a:latin typeface="Century Gothic" panose="020B0502020202020204" pitchFamily="34" charset="0"/>
              </a:rPr>
              <a:t>Our curriculum overview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Our website has a great source of information which includes: our calendar, what we do, term dates, birthday book wish list…</a:t>
            </a:r>
          </a:p>
        </p:txBody>
      </p:sp>
    </p:spTree>
    <p:extLst>
      <p:ext uri="{BB962C8B-B14F-4D97-AF65-F5344CB8AC3E}">
        <p14:creationId xmlns:p14="http://schemas.microsoft.com/office/powerpoint/2010/main" val="1639829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79415-8F14-EEA0-F2B9-73E92550F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343" y="0"/>
            <a:ext cx="10515600" cy="766988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General 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1E833-BEA6-17C1-EF4A-A34683812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57" y="859971"/>
            <a:ext cx="11908972" cy="5867400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Use the planner to communicate with us – encourage your child to show us their planner if there is a note.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Any urgent communications to go through the office please – email or phone.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Should you have any concerns, please contact the class teacher </a:t>
            </a:r>
            <a:r>
              <a:rPr lang="en-GB" sz="3300" u="sng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first </a:t>
            </a: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– this can be done through emailing the school office.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/>
              </a:rPr>
              <a:t>Planners and levelled reading books to be in school everyday.</a:t>
            </a:r>
            <a:endParaRPr lang="en-GB" sz="33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Birthday books instead of sweets – book wish list is on the school website.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Children should have a </a:t>
            </a:r>
            <a:r>
              <a:rPr lang="en-GB" sz="33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named</a:t>
            </a: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bottle of water in school every day.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/>
              </a:rPr>
              <a:t>Please </a:t>
            </a:r>
            <a:r>
              <a:rPr lang="en-GB" sz="3300" b="1" dirty="0">
                <a:solidFill>
                  <a:schemeClr val="accent1">
                    <a:lumMod val="75000"/>
                  </a:schemeClr>
                </a:solidFill>
                <a:latin typeface="Century Gothic"/>
              </a:rPr>
              <a:t>label</a:t>
            </a: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/>
              </a:rPr>
              <a:t> all clothes with your child’s name so we can return if lost!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/>
              </a:rPr>
              <a:t>Photo permission can be changed via the school office if you wish your child to be in the newsletter and on the class page of the website.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It is expected that children should be in school everyday. Low attendance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(below 90%) is a cause for concern.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3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End of the </a:t>
            </a:r>
            <a:r>
              <a:rPr lang="en-GB" sz="330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day – faces!</a:t>
            </a:r>
            <a:endParaRPr lang="en-GB" sz="33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322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79415-8F14-EEA0-F2B9-73E92550F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515" y="681037"/>
            <a:ext cx="10515600" cy="766988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Any questions?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AE49F7-2BA5-5F20-5A9F-C6186FF7B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24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2d3a1e4-7586-423d-b78a-ecec02d7591f" xsi:nil="true"/>
    <lcf76f155ced4ddcb4097134ff3c332f xmlns="33d67b07-7219-47a6-affa-1c07ef1012e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0901e6b13b4b66a7ee8e8065abeb5f48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1baec79b9a90f042d99bcf8f69df47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9CA9C5-787E-4101-9CDE-422BADA3F7F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E258FC-0BB4-44A9-8EDA-BB6B1CFAC29B}">
  <ds:schemaRefs>
    <ds:schemaRef ds:uri="33d67b07-7219-47a6-affa-1c07ef1012ef"/>
    <ds:schemaRef ds:uri="http://purl.org/dc/terms/"/>
    <ds:schemaRef ds:uri="http://schemas.microsoft.com/office/2006/documentManagement/types"/>
    <ds:schemaRef ds:uri="32d3a1e4-7586-423d-b78a-ecec02d7591f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702D8D5-FE33-4184-AC15-DAD9EB20ED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d67b07-7219-47a6-affa-1c07ef1012ef"/>
    <ds:schemaRef ds:uri="32d3a1e4-7586-423d-b78a-ecec02d759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837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Century Gothic</vt:lpstr>
      <vt:lpstr>Wingdings</vt:lpstr>
      <vt:lpstr>Office Theme</vt:lpstr>
      <vt:lpstr>Welcome to Ash Class</vt:lpstr>
      <vt:lpstr>Who will be working with your child?</vt:lpstr>
      <vt:lpstr>PowerPoint Presentation</vt:lpstr>
      <vt:lpstr>A few things to look forward to…</vt:lpstr>
      <vt:lpstr>RE trips to local places of worship</vt:lpstr>
      <vt:lpstr>Reading</vt:lpstr>
      <vt:lpstr>Reading at home</vt:lpstr>
      <vt:lpstr>Home learning</vt:lpstr>
      <vt:lpstr>Spelling at home - update</vt:lpstr>
      <vt:lpstr>From September, on our class page you will find…</vt:lpstr>
      <vt:lpstr>General reminders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Anderson</dc:creator>
  <cp:lastModifiedBy>Sarah Anderson</cp:lastModifiedBy>
  <cp:revision>3</cp:revision>
  <cp:lastPrinted>2026-06-18T11:48:38Z</cp:lastPrinted>
  <dcterms:created xsi:type="dcterms:W3CDTF">2026-05-31T19:46:32Z</dcterms:created>
  <dcterms:modified xsi:type="dcterms:W3CDTF">2026-07-08T12:18:52Z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MediaServiceImageTags">
    <vt:lpwstr/>
  </property>
</Properties>
</file>