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4"/>
  </p:sldMasterIdLst>
  <p:notesMasterIdLst>
    <p:notesMasterId r:id="rId25"/>
  </p:notesMasterIdLst>
  <p:sldIdLst>
    <p:sldId id="262" r:id="rId5"/>
    <p:sldId id="277" r:id="rId6"/>
    <p:sldId id="263" r:id="rId7"/>
    <p:sldId id="278" r:id="rId8"/>
    <p:sldId id="264" r:id="rId9"/>
    <p:sldId id="279" r:id="rId10"/>
    <p:sldId id="265" r:id="rId11"/>
    <p:sldId id="280" r:id="rId12"/>
    <p:sldId id="266" r:id="rId13"/>
    <p:sldId id="281" r:id="rId14"/>
    <p:sldId id="267" r:id="rId15"/>
    <p:sldId id="282" r:id="rId16"/>
    <p:sldId id="268" r:id="rId17"/>
    <p:sldId id="283" r:id="rId18"/>
    <p:sldId id="269" r:id="rId19"/>
    <p:sldId id="284" r:id="rId20"/>
    <p:sldId id="270" r:id="rId21"/>
    <p:sldId id="285" r:id="rId22"/>
    <p:sldId id="271" r:id="rId23"/>
    <p:sldId id="286" r:id="rId24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947"/>
    <p:restoredTop sz="94694"/>
  </p:normalViewPr>
  <p:slideViewPr>
    <p:cSldViewPr snapToGrid="0">
      <p:cViewPr varScale="1">
        <p:scale>
          <a:sx n="59" d="100"/>
          <a:sy n="59" d="100"/>
        </p:scale>
        <p:origin x="146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Anderson" userId="c9e84867-edb6-4a51-9fe1-7ab691a2a200" providerId="ADAL" clId="{0B688BB0-9845-42CF-A4D9-B7082933D9B6}"/>
    <pc:docChg chg="delSld">
      <pc:chgData name="Sarah Anderson" userId="c9e84867-edb6-4a51-9fe1-7ab691a2a200" providerId="ADAL" clId="{0B688BB0-9845-42CF-A4D9-B7082933D9B6}" dt="2026-05-04T09:57:50.260" v="9" actId="47"/>
      <pc:docMkLst>
        <pc:docMk/>
      </pc:docMkLst>
      <pc:sldChg chg="del">
        <pc:chgData name="Sarah Anderson" userId="c9e84867-edb6-4a51-9fe1-7ab691a2a200" providerId="ADAL" clId="{0B688BB0-9845-42CF-A4D9-B7082933D9B6}" dt="2026-05-04T09:57:46.503" v="0" actId="47"/>
        <pc:sldMkLst>
          <pc:docMk/>
          <pc:sldMk cId="3590436823" sldId="257"/>
        </pc:sldMkLst>
      </pc:sldChg>
      <pc:sldChg chg="del">
        <pc:chgData name="Sarah Anderson" userId="c9e84867-edb6-4a51-9fe1-7ab691a2a200" providerId="ADAL" clId="{0B688BB0-9845-42CF-A4D9-B7082933D9B6}" dt="2026-05-04T09:57:47.119" v="2" actId="47"/>
        <pc:sldMkLst>
          <pc:docMk/>
          <pc:sldMk cId="1868075936" sldId="258"/>
        </pc:sldMkLst>
      </pc:sldChg>
      <pc:sldChg chg="del">
        <pc:chgData name="Sarah Anderson" userId="c9e84867-edb6-4a51-9fe1-7ab691a2a200" providerId="ADAL" clId="{0B688BB0-9845-42CF-A4D9-B7082933D9B6}" dt="2026-05-04T09:57:47.661" v="4" actId="47"/>
        <pc:sldMkLst>
          <pc:docMk/>
          <pc:sldMk cId="3165670837" sldId="259"/>
        </pc:sldMkLst>
      </pc:sldChg>
      <pc:sldChg chg="del">
        <pc:chgData name="Sarah Anderson" userId="c9e84867-edb6-4a51-9fe1-7ab691a2a200" providerId="ADAL" clId="{0B688BB0-9845-42CF-A4D9-B7082933D9B6}" dt="2026-05-04T09:57:48.260" v="6" actId="47"/>
        <pc:sldMkLst>
          <pc:docMk/>
          <pc:sldMk cId="748923803" sldId="260"/>
        </pc:sldMkLst>
      </pc:sldChg>
      <pc:sldChg chg="del">
        <pc:chgData name="Sarah Anderson" userId="c9e84867-edb6-4a51-9fe1-7ab691a2a200" providerId="ADAL" clId="{0B688BB0-9845-42CF-A4D9-B7082933D9B6}" dt="2026-05-04T09:57:49.759" v="8" actId="47"/>
        <pc:sldMkLst>
          <pc:docMk/>
          <pc:sldMk cId="433700013" sldId="261"/>
        </pc:sldMkLst>
      </pc:sldChg>
      <pc:sldChg chg="del">
        <pc:chgData name="Sarah Anderson" userId="c9e84867-edb6-4a51-9fe1-7ab691a2a200" providerId="ADAL" clId="{0B688BB0-9845-42CF-A4D9-B7082933D9B6}" dt="2026-05-04T09:57:46.842" v="1" actId="47"/>
        <pc:sldMkLst>
          <pc:docMk/>
          <pc:sldMk cId="3965607238" sldId="272"/>
        </pc:sldMkLst>
      </pc:sldChg>
      <pc:sldChg chg="del">
        <pc:chgData name="Sarah Anderson" userId="c9e84867-edb6-4a51-9fe1-7ab691a2a200" providerId="ADAL" clId="{0B688BB0-9845-42CF-A4D9-B7082933D9B6}" dt="2026-05-04T09:57:47.397" v="3" actId="47"/>
        <pc:sldMkLst>
          <pc:docMk/>
          <pc:sldMk cId="1082910223" sldId="273"/>
        </pc:sldMkLst>
      </pc:sldChg>
      <pc:sldChg chg="del">
        <pc:chgData name="Sarah Anderson" userId="c9e84867-edb6-4a51-9fe1-7ab691a2a200" providerId="ADAL" clId="{0B688BB0-9845-42CF-A4D9-B7082933D9B6}" dt="2026-05-04T09:57:47.978" v="5" actId="47"/>
        <pc:sldMkLst>
          <pc:docMk/>
          <pc:sldMk cId="1768649068" sldId="274"/>
        </pc:sldMkLst>
      </pc:sldChg>
      <pc:sldChg chg="del">
        <pc:chgData name="Sarah Anderson" userId="c9e84867-edb6-4a51-9fe1-7ab691a2a200" providerId="ADAL" clId="{0B688BB0-9845-42CF-A4D9-B7082933D9B6}" dt="2026-05-04T09:57:48.601" v="7" actId="47"/>
        <pc:sldMkLst>
          <pc:docMk/>
          <pc:sldMk cId="615443416" sldId="275"/>
        </pc:sldMkLst>
      </pc:sldChg>
      <pc:sldChg chg="del">
        <pc:chgData name="Sarah Anderson" userId="c9e84867-edb6-4a51-9fe1-7ab691a2a200" providerId="ADAL" clId="{0B688BB0-9845-42CF-A4D9-B7082933D9B6}" dt="2026-05-04T09:57:50.260" v="9" actId="47"/>
        <pc:sldMkLst>
          <pc:docMk/>
          <pc:sldMk cId="3336349416" sldId="276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54F0E6-2E41-4263-A97F-E3658B8738B4}" type="datetimeFigureOut">
              <a:rPr lang="en-GB" smtClean="0"/>
              <a:t>04/05/2026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F288B2-74D7-4D94-9DCB-7F5A86BDA3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5136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2916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78402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72624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92638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13275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51885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07898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9003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3485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14292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65935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88222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63028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97898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57151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54800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12659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980681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392127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88642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5/4/2026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32153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5/4/2026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63409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5/4/2026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62961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5/4/2026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139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5/4/2026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50687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5/4/2026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80854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5/4/2026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5582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12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5/4/2026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418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5/4/2026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71721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5/4/2026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1563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5/4/2026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0777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65ADE-5277-3F4C-8E15-E0D760B83DD7}" type="datetimeFigureOut">
              <a:rPr lang="en-US" smtClean="0"/>
              <a:t>5/4/2026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0C76CCD-52DC-0D24-AB0B-7C2C51D7D127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rcRect/>
          <a:stretch/>
        </p:blipFill>
        <p:spPr>
          <a:xfrm>
            <a:off x="0" y="-75203"/>
            <a:ext cx="9906000" cy="7008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73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12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tmp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7.tm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34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3.png"/><Relationship Id="rId9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34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3.png"/><Relationship Id="rId4" Type="http://schemas.openxmlformats.org/officeDocument/2006/relationships/image" Target="../media/image10.png"/><Relationship Id="rId9" Type="http://schemas.openxmlformats.org/officeDocument/2006/relationships/image" Target="../media/image4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44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3.png"/><Relationship Id="rId9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44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9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D02CD47-A7C5-AD3F-C1C9-19C98E1B2E4F}"/>
              </a:ext>
            </a:extLst>
          </p:cNvPr>
          <p:cNvSpPr txBox="1"/>
          <p:nvPr/>
        </p:nvSpPr>
        <p:spPr>
          <a:xfrm>
            <a:off x="237478" y="1471541"/>
            <a:ext cx="8809558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Which shapes have been split into 						quarters?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Which shape has </a:t>
            </a:r>
            <a:r>
              <a:rPr lang="en-GB" sz="2800" b="1" dirty="0">
                <a:latin typeface="Comic Sans MS" panose="030F0702030302020204" pitchFamily="66" charset="0"/>
              </a:rPr>
              <a:t>not </a:t>
            </a:r>
            <a:r>
              <a:rPr lang="en-GB" sz="2800" dirty="0">
                <a:latin typeface="Comic Sans MS" panose="030F0702030302020204" pitchFamily="66" charset="0"/>
              </a:rPr>
              <a:t>been split into halves?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The mass of a carrot is 40 g. 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The mass of a strawberry is 30 g less. 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What is the mass of the strawberry?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A cube has       vertices 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5C0D646-A1CD-089A-CCDE-B1612A17516C}"/>
              </a:ext>
            </a:extLst>
          </p:cNvPr>
          <p:cNvSpPr/>
          <p:nvPr/>
        </p:nvSpPr>
        <p:spPr>
          <a:xfrm>
            <a:off x="3142217" y="6155987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 descr="Shape&#10;&#10;Description automatically generated">
            <a:extLst>
              <a:ext uri="{FF2B5EF4-FFF2-40B4-BE49-F238E27FC236}">
                <a16:creationId xmlns:a16="http://schemas.microsoft.com/office/drawing/2014/main" id="{FBF10DBF-D1F0-4467-47D7-D9CF9C0FFD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9037" y="5759335"/>
            <a:ext cx="983497" cy="983497"/>
          </a:xfrm>
          <a:prstGeom prst="rect">
            <a:avLst/>
          </a:prstGeom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B8914BAF-26F3-5A25-DD90-9247D029BE66}"/>
              </a:ext>
            </a:extLst>
          </p:cNvPr>
          <p:cNvSpPr/>
          <p:nvPr/>
        </p:nvSpPr>
        <p:spPr>
          <a:xfrm>
            <a:off x="3128127" y="2015233"/>
            <a:ext cx="735291" cy="735291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988C5EE5-30AC-A13A-712F-234B6E5D42AA}"/>
              </a:ext>
            </a:extLst>
          </p:cNvPr>
          <p:cNvSpPr/>
          <p:nvPr/>
        </p:nvSpPr>
        <p:spPr>
          <a:xfrm>
            <a:off x="4586388" y="2015233"/>
            <a:ext cx="823770" cy="735291"/>
          </a:xfrm>
          <a:prstGeom prst="triangle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090A834-9F1E-F196-3AB8-2A4175748EA6}"/>
              </a:ext>
            </a:extLst>
          </p:cNvPr>
          <p:cNvSpPr/>
          <p:nvPr/>
        </p:nvSpPr>
        <p:spPr>
          <a:xfrm>
            <a:off x="6123702" y="2015233"/>
            <a:ext cx="1319755" cy="73529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4157964A-AFAE-0292-2C52-805DD48B03C0}"/>
              </a:ext>
            </a:extLst>
          </p:cNvPr>
          <p:cNvCxnSpPr>
            <a:stCxn id="11" idx="0"/>
            <a:endCxn id="11" idx="4"/>
          </p:cNvCxnSpPr>
          <p:nvPr/>
        </p:nvCxnSpPr>
        <p:spPr>
          <a:xfrm>
            <a:off x="3495773" y="2015233"/>
            <a:ext cx="0" cy="735291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F849074-C6DF-CEF9-4F0E-44C34AE6CC95}"/>
              </a:ext>
            </a:extLst>
          </p:cNvPr>
          <p:cNvCxnSpPr>
            <a:stCxn id="11" idx="2"/>
            <a:endCxn id="11" idx="6"/>
          </p:cNvCxnSpPr>
          <p:nvPr/>
        </p:nvCxnSpPr>
        <p:spPr>
          <a:xfrm>
            <a:off x="3128127" y="2382879"/>
            <a:ext cx="735291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86121B2D-4411-85FA-6AD6-86A83B99C577}"/>
              </a:ext>
            </a:extLst>
          </p:cNvPr>
          <p:cNvCxnSpPr>
            <a:stCxn id="12" idx="1"/>
            <a:endCxn id="12" idx="5"/>
          </p:cNvCxnSpPr>
          <p:nvPr/>
        </p:nvCxnSpPr>
        <p:spPr>
          <a:xfrm>
            <a:off x="4792331" y="2382879"/>
            <a:ext cx="411885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800C138-15BF-001E-99E1-850A9D4DD12E}"/>
              </a:ext>
            </a:extLst>
          </p:cNvPr>
          <p:cNvCxnSpPr>
            <a:stCxn id="12" idx="0"/>
            <a:endCxn id="12" idx="3"/>
          </p:cNvCxnSpPr>
          <p:nvPr/>
        </p:nvCxnSpPr>
        <p:spPr>
          <a:xfrm>
            <a:off x="4998273" y="2015233"/>
            <a:ext cx="0" cy="735291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925F4D66-9DBE-B242-9977-5ABA3B564DF6}"/>
              </a:ext>
            </a:extLst>
          </p:cNvPr>
          <p:cNvCxnSpPr/>
          <p:nvPr/>
        </p:nvCxnSpPr>
        <p:spPr>
          <a:xfrm>
            <a:off x="6123702" y="2015233"/>
            <a:ext cx="1319755" cy="735291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66EB114-200E-1366-D931-90E089B0016A}"/>
              </a:ext>
            </a:extLst>
          </p:cNvPr>
          <p:cNvCxnSpPr/>
          <p:nvPr/>
        </p:nvCxnSpPr>
        <p:spPr>
          <a:xfrm flipV="1">
            <a:off x="6123702" y="2015233"/>
            <a:ext cx="1319755" cy="735291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Diamond 19">
            <a:extLst>
              <a:ext uri="{FF2B5EF4-FFF2-40B4-BE49-F238E27FC236}">
                <a16:creationId xmlns:a16="http://schemas.microsoft.com/office/drawing/2014/main" id="{B79B667C-E163-03BA-18E8-E51B48650E70}"/>
              </a:ext>
            </a:extLst>
          </p:cNvPr>
          <p:cNvSpPr/>
          <p:nvPr/>
        </p:nvSpPr>
        <p:spPr>
          <a:xfrm>
            <a:off x="3079214" y="3630160"/>
            <a:ext cx="870822" cy="870822"/>
          </a:xfrm>
          <a:prstGeom prst="diamond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Arrow: Right 20">
            <a:extLst>
              <a:ext uri="{FF2B5EF4-FFF2-40B4-BE49-F238E27FC236}">
                <a16:creationId xmlns:a16="http://schemas.microsoft.com/office/drawing/2014/main" id="{74711820-51A2-858D-F29C-2861F1194565}"/>
              </a:ext>
            </a:extLst>
          </p:cNvPr>
          <p:cNvSpPr/>
          <p:nvPr/>
        </p:nvSpPr>
        <p:spPr>
          <a:xfrm>
            <a:off x="4446728" y="3718969"/>
            <a:ext cx="1180840" cy="726406"/>
          </a:xfrm>
          <a:prstGeom prst="rightArrow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Flowchart: Preparation 21">
            <a:extLst>
              <a:ext uri="{FF2B5EF4-FFF2-40B4-BE49-F238E27FC236}">
                <a16:creationId xmlns:a16="http://schemas.microsoft.com/office/drawing/2014/main" id="{1B77A699-23A1-734F-4D43-41D593A4A536}"/>
              </a:ext>
            </a:extLst>
          </p:cNvPr>
          <p:cNvSpPr/>
          <p:nvPr/>
        </p:nvSpPr>
        <p:spPr>
          <a:xfrm>
            <a:off x="6165910" y="3710084"/>
            <a:ext cx="1273041" cy="735291"/>
          </a:xfrm>
          <a:prstGeom prst="flowChartPreparation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1B64FB8E-C01E-CD6A-7162-9E4296F5F4B6}"/>
              </a:ext>
            </a:extLst>
          </p:cNvPr>
          <p:cNvCxnSpPr>
            <a:cxnSpLocks/>
          </p:cNvCxnSpPr>
          <p:nvPr/>
        </p:nvCxnSpPr>
        <p:spPr>
          <a:xfrm>
            <a:off x="3069787" y="4056144"/>
            <a:ext cx="870822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A9C5C421-0A40-D82F-5376-1B33E86AFAC9}"/>
              </a:ext>
            </a:extLst>
          </p:cNvPr>
          <p:cNvCxnSpPr>
            <a:cxnSpLocks/>
          </p:cNvCxnSpPr>
          <p:nvPr/>
        </p:nvCxnSpPr>
        <p:spPr>
          <a:xfrm>
            <a:off x="4998271" y="3900599"/>
            <a:ext cx="0" cy="36000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6452E28B-0F8C-1AC2-54DC-BF639110B8CE}"/>
              </a:ext>
            </a:extLst>
          </p:cNvPr>
          <p:cNvCxnSpPr>
            <a:stCxn id="22" idx="0"/>
            <a:endCxn id="22" idx="2"/>
          </p:cNvCxnSpPr>
          <p:nvPr/>
        </p:nvCxnSpPr>
        <p:spPr>
          <a:xfrm>
            <a:off x="6802431" y="3710084"/>
            <a:ext cx="0" cy="735291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6" name="Picture 25">
            <a:extLst>
              <a:ext uri="{FF2B5EF4-FFF2-40B4-BE49-F238E27FC236}">
                <a16:creationId xmlns:a16="http://schemas.microsoft.com/office/drawing/2014/main" id="{9D2601A7-7A63-454C-9EC1-C55B101503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8784" y="1149519"/>
            <a:ext cx="1642647" cy="1642647"/>
          </a:xfrm>
          <a:prstGeom prst="rect">
            <a:avLst/>
          </a:prstGeom>
        </p:spPr>
      </p:pic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7FCFE504-1828-A123-43A9-5544B5205A2A}"/>
              </a:ext>
            </a:extLst>
          </p:cNvPr>
          <p:cNvCxnSpPr>
            <a:cxnSpLocks/>
          </p:cNvCxnSpPr>
          <p:nvPr/>
        </p:nvCxnSpPr>
        <p:spPr>
          <a:xfrm flipV="1">
            <a:off x="8920107" y="1441423"/>
            <a:ext cx="0" cy="529420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DCAE771D-BF1F-3FA5-6D3D-ABA910DEA861}"/>
              </a:ext>
            </a:extLst>
          </p:cNvPr>
          <p:cNvCxnSpPr>
            <a:cxnSpLocks/>
          </p:cNvCxnSpPr>
          <p:nvPr/>
        </p:nvCxnSpPr>
        <p:spPr>
          <a:xfrm flipH="1" flipV="1">
            <a:off x="8653177" y="1796164"/>
            <a:ext cx="266930" cy="174678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62906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D02CD47-A7C5-AD3F-C1C9-19C98E1B2E4F}"/>
              </a:ext>
            </a:extLst>
          </p:cNvPr>
          <p:cNvSpPr txBox="1"/>
          <p:nvPr/>
        </p:nvSpPr>
        <p:spPr>
          <a:xfrm>
            <a:off x="237478" y="1471541"/>
            <a:ext cx="8809558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Which shapes have been split into 						quarters?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Which shape has </a:t>
            </a:r>
            <a:r>
              <a:rPr lang="en-GB" sz="2800" b="1" dirty="0">
                <a:latin typeface="Comic Sans MS" panose="030F0702030302020204" pitchFamily="66" charset="0"/>
              </a:rPr>
              <a:t>not </a:t>
            </a:r>
            <a:r>
              <a:rPr lang="en-GB" sz="2800" dirty="0">
                <a:latin typeface="Comic Sans MS" panose="030F0702030302020204" pitchFamily="66" charset="0"/>
              </a:rPr>
              <a:t>been split into halves?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The mass of a carrot is 40 g. 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The mass of a strawberry is 30 g less. 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What is the mass of the strawberry?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A cube has       vertices 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5C0D646-A1CD-089A-CCDE-B1612A17516C}"/>
              </a:ext>
            </a:extLst>
          </p:cNvPr>
          <p:cNvSpPr/>
          <p:nvPr/>
        </p:nvSpPr>
        <p:spPr>
          <a:xfrm>
            <a:off x="3142217" y="6155987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 descr="Shape&#10;&#10;Description automatically generated">
            <a:extLst>
              <a:ext uri="{FF2B5EF4-FFF2-40B4-BE49-F238E27FC236}">
                <a16:creationId xmlns:a16="http://schemas.microsoft.com/office/drawing/2014/main" id="{FBF10DBF-D1F0-4467-47D7-D9CF9C0FFD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9037" y="5759335"/>
            <a:ext cx="983497" cy="983497"/>
          </a:xfrm>
          <a:prstGeom prst="rect">
            <a:avLst/>
          </a:prstGeom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B8914BAF-26F3-5A25-DD90-9247D029BE66}"/>
              </a:ext>
            </a:extLst>
          </p:cNvPr>
          <p:cNvSpPr/>
          <p:nvPr/>
        </p:nvSpPr>
        <p:spPr>
          <a:xfrm>
            <a:off x="3128127" y="2015233"/>
            <a:ext cx="735291" cy="735291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988C5EE5-30AC-A13A-712F-234B6E5D42AA}"/>
              </a:ext>
            </a:extLst>
          </p:cNvPr>
          <p:cNvSpPr/>
          <p:nvPr/>
        </p:nvSpPr>
        <p:spPr>
          <a:xfrm>
            <a:off x="4586388" y="2015233"/>
            <a:ext cx="823770" cy="735291"/>
          </a:xfrm>
          <a:prstGeom prst="triangle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090A834-9F1E-F196-3AB8-2A4175748EA6}"/>
              </a:ext>
            </a:extLst>
          </p:cNvPr>
          <p:cNvSpPr/>
          <p:nvPr/>
        </p:nvSpPr>
        <p:spPr>
          <a:xfrm>
            <a:off x="6123702" y="2015233"/>
            <a:ext cx="1319755" cy="73529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4157964A-AFAE-0292-2C52-805DD48B03C0}"/>
              </a:ext>
            </a:extLst>
          </p:cNvPr>
          <p:cNvCxnSpPr>
            <a:stCxn id="11" idx="0"/>
            <a:endCxn id="11" idx="4"/>
          </p:cNvCxnSpPr>
          <p:nvPr/>
        </p:nvCxnSpPr>
        <p:spPr>
          <a:xfrm>
            <a:off x="3495773" y="2015233"/>
            <a:ext cx="0" cy="735291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F849074-C6DF-CEF9-4F0E-44C34AE6CC95}"/>
              </a:ext>
            </a:extLst>
          </p:cNvPr>
          <p:cNvCxnSpPr>
            <a:stCxn id="11" idx="2"/>
            <a:endCxn id="11" idx="6"/>
          </p:cNvCxnSpPr>
          <p:nvPr/>
        </p:nvCxnSpPr>
        <p:spPr>
          <a:xfrm>
            <a:off x="3128127" y="2382879"/>
            <a:ext cx="735291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86121B2D-4411-85FA-6AD6-86A83B99C577}"/>
              </a:ext>
            </a:extLst>
          </p:cNvPr>
          <p:cNvCxnSpPr>
            <a:stCxn id="12" idx="1"/>
            <a:endCxn id="12" idx="5"/>
          </p:cNvCxnSpPr>
          <p:nvPr/>
        </p:nvCxnSpPr>
        <p:spPr>
          <a:xfrm>
            <a:off x="4792331" y="2382879"/>
            <a:ext cx="411885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800C138-15BF-001E-99E1-850A9D4DD12E}"/>
              </a:ext>
            </a:extLst>
          </p:cNvPr>
          <p:cNvCxnSpPr>
            <a:stCxn id="12" idx="0"/>
            <a:endCxn id="12" idx="3"/>
          </p:cNvCxnSpPr>
          <p:nvPr/>
        </p:nvCxnSpPr>
        <p:spPr>
          <a:xfrm>
            <a:off x="4998273" y="2015233"/>
            <a:ext cx="0" cy="735291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925F4D66-9DBE-B242-9977-5ABA3B564DF6}"/>
              </a:ext>
            </a:extLst>
          </p:cNvPr>
          <p:cNvCxnSpPr/>
          <p:nvPr/>
        </p:nvCxnSpPr>
        <p:spPr>
          <a:xfrm>
            <a:off x="6123702" y="2015233"/>
            <a:ext cx="1319755" cy="735291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66EB114-200E-1366-D931-90E089B0016A}"/>
              </a:ext>
            </a:extLst>
          </p:cNvPr>
          <p:cNvCxnSpPr/>
          <p:nvPr/>
        </p:nvCxnSpPr>
        <p:spPr>
          <a:xfrm flipV="1">
            <a:off x="6123702" y="2015233"/>
            <a:ext cx="1319755" cy="735291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Diamond 19">
            <a:extLst>
              <a:ext uri="{FF2B5EF4-FFF2-40B4-BE49-F238E27FC236}">
                <a16:creationId xmlns:a16="http://schemas.microsoft.com/office/drawing/2014/main" id="{B79B667C-E163-03BA-18E8-E51B48650E70}"/>
              </a:ext>
            </a:extLst>
          </p:cNvPr>
          <p:cNvSpPr/>
          <p:nvPr/>
        </p:nvSpPr>
        <p:spPr>
          <a:xfrm>
            <a:off x="3079214" y="3630160"/>
            <a:ext cx="870822" cy="870822"/>
          </a:xfrm>
          <a:prstGeom prst="diamond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Arrow: Right 20">
            <a:extLst>
              <a:ext uri="{FF2B5EF4-FFF2-40B4-BE49-F238E27FC236}">
                <a16:creationId xmlns:a16="http://schemas.microsoft.com/office/drawing/2014/main" id="{74711820-51A2-858D-F29C-2861F1194565}"/>
              </a:ext>
            </a:extLst>
          </p:cNvPr>
          <p:cNvSpPr/>
          <p:nvPr/>
        </p:nvSpPr>
        <p:spPr>
          <a:xfrm>
            <a:off x="4446728" y="3718969"/>
            <a:ext cx="1180840" cy="726406"/>
          </a:xfrm>
          <a:prstGeom prst="rightArrow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Flowchart: Preparation 21">
            <a:extLst>
              <a:ext uri="{FF2B5EF4-FFF2-40B4-BE49-F238E27FC236}">
                <a16:creationId xmlns:a16="http://schemas.microsoft.com/office/drawing/2014/main" id="{1B77A699-23A1-734F-4D43-41D593A4A536}"/>
              </a:ext>
            </a:extLst>
          </p:cNvPr>
          <p:cNvSpPr/>
          <p:nvPr/>
        </p:nvSpPr>
        <p:spPr>
          <a:xfrm>
            <a:off x="6165910" y="3710084"/>
            <a:ext cx="1273041" cy="735291"/>
          </a:xfrm>
          <a:prstGeom prst="flowChartPreparation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1B64FB8E-C01E-CD6A-7162-9E4296F5F4B6}"/>
              </a:ext>
            </a:extLst>
          </p:cNvPr>
          <p:cNvCxnSpPr>
            <a:cxnSpLocks/>
          </p:cNvCxnSpPr>
          <p:nvPr/>
        </p:nvCxnSpPr>
        <p:spPr>
          <a:xfrm>
            <a:off x="3069787" y="4056144"/>
            <a:ext cx="870822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A9C5C421-0A40-D82F-5376-1B33E86AFAC9}"/>
              </a:ext>
            </a:extLst>
          </p:cNvPr>
          <p:cNvCxnSpPr>
            <a:cxnSpLocks/>
          </p:cNvCxnSpPr>
          <p:nvPr/>
        </p:nvCxnSpPr>
        <p:spPr>
          <a:xfrm>
            <a:off x="4998271" y="3900599"/>
            <a:ext cx="0" cy="36000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6452E28B-0F8C-1AC2-54DC-BF639110B8CE}"/>
              </a:ext>
            </a:extLst>
          </p:cNvPr>
          <p:cNvCxnSpPr>
            <a:stCxn id="22" idx="0"/>
            <a:endCxn id="22" idx="2"/>
          </p:cNvCxnSpPr>
          <p:nvPr/>
        </p:nvCxnSpPr>
        <p:spPr>
          <a:xfrm>
            <a:off x="6802431" y="3710084"/>
            <a:ext cx="0" cy="735291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07CC8E21-9339-8104-8C42-A6A657EFCCF1}"/>
              </a:ext>
            </a:extLst>
          </p:cNvPr>
          <p:cNvSpPr txBox="1"/>
          <p:nvPr/>
        </p:nvSpPr>
        <p:spPr>
          <a:xfrm>
            <a:off x="7137258" y="5322288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10 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AA3C673-15D7-62AB-F5FE-C8EFEE6747EB}"/>
              </a:ext>
            </a:extLst>
          </p:cNvPr>
          <p:cNvSpPr txBox="1"/>
          <p:nvPr/>
        </p:nvSpPr>
        <p:spPr>
          <a:xfrm>
            <a:off x="2646032" y="6173604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C261CE02-0A97-A6FB-1367-22A80B079263}"/>
              </a:ext>
            </a:extLst>
          </p:cNvPr>
          <p:cNvSpPr/>
          <p:nvPr/>
        </p:nvSpPr>
        <p:spPr>
          <a:xfrm>
            <a:off x="3049647" y="1947468"/>
            <a:ext cx="902826" cy="870821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9ED29D89-4307-8BFC-6631-2E378DAB8B95}"/>
              </a:ext>
            </a:extLst>
          </p:cNvPr>
          <p:cNvSpPr/>
          <p:nvPr/>
        </p:nvSpPr>
        <p:spPr>
          <a:xfrm>
            <a:off x="5992773" y="1947468"/>
            <a:ext cx="1578101" cy="870821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68151E25-078A-339E-A271-97BF58F68A35}"/>
              </a:ext>
            </a:extLst>
          </p:cNvPr>
          <p:cNvSpPr/>
          <p:nvPr/>
        </p:nvSpPr>
        <p:spPr>
          <a:xfrm>
            <a:off x="4367487" y="3691302"/>
            <a:ext cx="1347758" cy="799911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36D67126-6C95-028B-C80B-CA2C9C2A23E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8784" y="1149519"/>
            <a:ext cx="1642647" cy="1642647"/>
          </a:xfrm>
          <a:prstGeom prst="rect">
            <a:avLst/>
          </a:prstGeom>
        </p:spPr>
      </p:pic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094047BC-84AF-0897-97C5-0E64E81A3579}"/>
              </a:ext>
            </a:extLst>
          </p:cNvPr>
          <p:cNvCxnSpPr>
            <a:cxnSpLocks/>
          </p:cNvCxnSpPr>
          <p:nvPr/>
        </p:nvCxnSpPr>
        <p:spPr>
          <a:xfrm flipV="1">
            <a:off x="8920107" y="1441423"/>
            <a:ext cx="0" cy="529420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F5D22B1A-76E7-5723-AF05-DC0D2407C6CF}"/>
              </a:ext>
            </a:extLst>
          </p:cNvPr>
          <p:cNvCxnSpPr>
            <a:cxnSpLocks/>
          </p:cNvCxnSpPr>
          <p:nvPr/>
        </p:nvCxnSpPr>
        <p:spPr>
          <a:xfrm flipH="1" flipV="1">
            <a:off x="8653177" y="1796164"/>
            <a:ext cx="266930" cy="174678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5672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29" grpId="0" animBg="1"/>
      <p:bldP spid="30" grpId="0" animBg="1"/>
      <p:bldP spid="3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14EB7CDB-4B51-3C78-C09C-8DE502080766}"/>
                  </a:ext>
                </a:extLst>
              </p:cNvPr>
              <p:cNvSpPr txBox="1"/>
              <p:nvPr/>
            </p:nvSpPr>
            <p:spPr>
              <a:xfrm>
                <a:off x="237478" y="1471541"/>
                <a:ext cx="7673546" cy="51397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1)		A quarter of 12 is equal to 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>
                            <a:latin typeface="Comic Sans MS" panose="030F0702030302020204" pitchFamily="66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of 12 is equal to 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Which glass is empty?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Double 14 is 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14EB7CDB-4B51-3C78-C09C-8DE5020807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478" y="1471541"/>
                <a:ext cx="7673546" cy="5139740"/>
              </a:xfrm>
              <a:prstGeom prst="rect">
                <a:avLst/>
              </a:prstGeom>
              <a:blipFill>
                <a:blip r:embed="rId3"/>
                <a:stretch>
                  <a:fillRect l="-1668" t="-118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C6647260-7221-4A66-AD15-AC61698B25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3462" y="1143535"/>
            <a:ext cx="1642647" cy="1642647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30940F8F-46A2-B3BB-44FD-7AC6C0028E00}"/>
              </a:ext>
            </a:extLst>
          </p:cNvPr>
          <p:cNvCxnSpPr>
            <a:cxnSpLocks/>
          </p:cNvCxnSpPr>
          <p:nvPr/>
        </p:nvCxnSpPr>
        <p:spPr>
          <a:xfrm flipH="1" flipV="1">
            <a:off x="8913429" y="1469669"/>
            <a:ext cx="1356" cy="495190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648A8317-1B46-CE30-AB38-89B1CAF1170E}"/>
              </a:ext>
            </a:extLst>
          </p:cNvPr>
          <p:cNvCxnSpPr>
            <a:cxnSpLocks/>
          </p:cNvCxnSpPr>
          <p:nvPr/>
        </p:nvCxnSpPr>
        <p:spPr>
          <a:xfrm>
            <a:off x="8914785" y="1964858"/>
            <a:ext cx="0" cy="277809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>
            <a:extLst>
              <a:ext uri="{FF2B5EF4-FFF2-40B4-BE49-F238E27FC236}">
                <a16:creationId xmlns:a16="http://schemas.microsoft.com/office/drawing/2014/main" id="{45AD43D8-65A2-E02E-D9B3-9523C4D02EB6}"/>
              </a:ext>
            </a:extLst>
          </p:cNvPr>
          <p:cNvSpPr/>
          <p:nvPr/>
        </p:nvSpPr>
        <p:spPr>
          <a:xfrm>
            <a:off x="3386609" y="5632270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C4EA3DD-87D7-50D5-A3F1-56073DFBE8C2}"/>
              </a:ext>
            </a:extLst>
          </p:cNvPr>
          <p:cNvSpPr/>
          <p:nvPr/>
        </p:nvSpPr>
        <p:spPr>
          <a:xfrm>
            <a:off x="4330715" y="2946654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A1534D3-3DD1-CEA5-0684-BCF964DA4445}"/>
              </a:ext>
            </a:extLst>
          </p:cNvPr>
          <p:cNvSpPr/>
          <p:nvPr/>
        </p:nvSpPr>
        <p:spPr>
          <a:xfrm>
            <a:off x="5764352" y="1465623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 descr="A glass of beer&#10;&#10;Description automatically generated with medium confidence">
            <a:extLst>
              <a:ext uri="{FF2B5EF4-FFF2-40B4-BE49-F238E27FC236}">
                <a16:creationId xmlns:a16="http://schemas.microsoft.com/office/drawing/2014/main" id="{DE578A40-E017-8C64-C530-0E84FFF8A71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72404" y="3739264"/>
            <a:ext cx="1558361" cy="1726635"/>
          </a:xfrm>
          <a:prstGeom prst="rect">
            <a:avLst/>
          </a:prstGeom>
        </p:spPr>
      </p:pic>
      <p:pic>
        <p:nvPicPr>
          <p:cNvPr id="14" name="Picture 13" descr="A glass of milk&#10;&#10;Description automatically generated with low confidence">
            <a:extLst>
              <a:ext uri="{FF2B5EF4-FFF2-40B4-BE49-F238E27FC236}">
                <a16:creationId xmlns:a16="http://schemas.microsoft.com/office/drawing/2014/main" id="{34D7BED2-D850-2802-CCA9-0844D2D0817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82571" y="3737899"/>
            <a:ext cx="1559593" cy="172800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872B6DFB-2476-7023-FBBF-97EB84ABACCC}"/>
              </a:ext>
            </a:extLst>
          </p:cNvPr>
          <p:cNvSpPr txBox="1"/>
          <p:nvPr/>
        </p:nvSpPr>
        <p:spPr>
          <a:xfrm>
            <a:off x="5391216" y="4428500"/>
            <a:ext cx="5240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D0C6E33-C13E-0B75-E988-7702B15BDB91}"/>
              </a:ext>
            </a:extLst>
          </p:cNvPr>
          <p:cNvSpPr txBox="1"/>
          <p:nvPr/>
        </p:nvSpPr>
        <p:spPr>
          <a:xfrm>
            <a:off x="6701383" y="4428500"/>
            <a:ext cx="5240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B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48055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14EB7CDB-4B51-3C78-C09C-8DE502080766}"/>
                  </a:ext>
                </a:extLst>
              </p:cNvPr>
              <p:cNvSpPr txBox="1"/>
              <p:nvPr/>
            </p:nvSpPr>
            <p:spPr>
              <a:xfrm>
                <a:off x="237478" y="1471541"/>
                <a:ext cx="7673546" cy="51397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1)		A quarter of 12 is equal to 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>
                            <a:latin typeface="Comic Sans MS" panose="030F0702030302020204" pitchFamily="66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of 12 is equal to 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Which glass is empty?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Double 14 is 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14EB7CDB-4B51-3C78-C09C-8DE5020807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478" y="1471541"/>
                <a:ext cx="7673546" cy="5139740"/>
              </a:xfrm>
              <a:prstGeom prst="rect">
                <a:avLst/>
              </a:prstGeom>
              <a:blipFill>
                <a:blip r:embed="rId3"/>
                <a:stretch>
                  <a:fillRect l="-1668" t="-118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 9">
            <a:extLst>
              <a:ext uri="{FF2B5EF4-FFF2-40B4-BE49-F238E27FC236}">
                <a16:creationId xmlns:a16="http://schemas.microsoft.com/office/drawing/2014/main" id="{45AD43D8-65A2-E02E-D9B3-9523C4D02EB6}"/>
              </a:ext>
            </a:extLst>
          </p:cNvPr>
          <p:cNvSpPr/>
          <p:nvPr/>
        </p:nvSpPr>
        <p:spPr>
          <a:xfrm>
            <a:off x="3386609" y="5632270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C4EA3DD-87D7-50D5-A3F1-56073DFBE8C2}"/>
              </a:ext>
            </a:extLst>
          </p:cNvPr>
          <p:cNvSpPr/>
          <p:nvPr/>
        </p:nvSpPr>
        <p:spPr>
          <a:xfrm>
            <a:off x="4330715" y="2946654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A1534D3-3DD1-CEA5-0684-BCF964DA4445}"/>
              </a:ext>
            </a:extLst>
          </p:cNvPr>
          <p:cNvSpPr/>
          <p:nvPr/>
        </p:nvSpPr>
        <p:spPr>
          <a:xfrm>
            <a:off x="5764352" y="1465623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 descr="A glass of beer&#10;&#10;Description automatically generated with medium confidence">
            <a:extLst>
              <a:ext uri="{FF2B5EF4-FFF2-40B4-BE49-F238E27FC236}">
                <a16:creationId xmlns:a16="http://schemas.microsoft.com/office/drawing/2014/main" id="{DE578A40-E017-8C64-C530-0E84FFF8A7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72404" y="3739264"/>
            <a:ext cx="1558361" cy="1726635"/>
          </a:xfrm>
          <a:prstGeom prst="rect">
            <a:avLst/>
          </a:prstGeom>
        </p:spPr>
      </p:pic>
      <p:pic>
        <p:nvPicPr>
          <p:cNvPr id="14" name="Picture 13" descr="A glass of milk&#10;&#10;Description automatically generated with low confidence">
            <a:extLst>
              <a:ext uri="{FF2B5EF4-FFF2-40B4-BE49-F238E27FC236}">
                <a16:creationId xmlns:a16="http://schemas.microsoft.com/office/drawing/2014/main" id="{34D7BED2-D850-2802-CCA9-0844D2D0817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82571" y="3737899"/>
            <a:ext cx="1559593" cy="172800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872B6DFB-2476-7023-FBBF-97EB84ABACCC}"/>
              </a:ext>
            </a:extLst>
          </p:cNvPr>
          <p:cNvSpPr txBox="1"/>
          <p:nvPr/>
        </p:nvSpPr>
        <p:spPr>
          <a:xfrm>
            <a:off x="5391216" y="4428500"/>
            <a:ext cx="5240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D0C6E33-C13E-0B75-E988-7702B15BDB91}"/>
              </a:ext>
            </a:extLst>
          </p:cNvPr>
          <p:cNvSpPr txBox="1"/>
          <p:nvPr/>
        </p:nvSpPr>
        <p:spPr>
          <a:xfrm>
            <a:off x="6701383" y="4428500"/>
            <a:ext cx="5240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B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531B749-8D8B-9304-FDE1-95F3F80E11B4}"/>
              </a:ext>
            </a:extLst>
          </p:cNvPr>
          <p:cNvSpPr txBox="1"/>
          <p:nvPr/>
        </p:nvSpPr>
        <p:spPr>
          <a:xfrm>
            <a:off x="5260028" y="1471541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37C92C3-26CC-4CF7-2CE7-1780F38D9706}"/>
              </a:ext>
            </a:extLst>
          </p:cNvPr>
          <p:cNvSpPr txBox="1"/>
          <p:nvPr/>
        </p:nvSpPr>
        <p:spPr>
          <a:xfrm>
            <a:off x="3826391" y="2950636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6FA0982-6390-B78D-4B95-A677AA00E198}"/>
              </a:ext>
            </a:extLst>
          </p:cNvPr>
          <p:cNvSpPr txBox="1"/>
          <p:nvPr/>
        </p:nvSpPr>
        <p:spPr>
          <a:xfrm>
            <a:off x="2882285" y="5622090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28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84670108-FB6E-6C6B-D19A-74BB916E5D94}"/>
              </a:ext>
            </a:extLst>
          </p:cNvPr>
          <p:cNvSpPr/>
          <p:nvPr/>
        </p:nvSpPr>
        <p:spPr>
          <a:xfrm>
            <a:off x="6430765" y="3966587"/>
            <a:ext cx="1062995" cy="1263191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B6CF19FC-422A-B4D7-1CF4-5378F42B633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3462" y="1143535"/>
            <a:ext cx="1642647" cy="1642647"/>
          </a:xfrm>
          <a:prstGeom prst="rect">
            <a:avLst/>
          </a:prstGeom>
        </p:spPr>
      </p:pic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44615788-1B3F-40EE-B5E0-6A45E8E645F8}"/>
              </a:ext>
            </a:extLst>
          </p:cNvPr>
          <p:cNvCxnSpPr>
            <a:cxnSpLocks/>
          </p:cNvCxnSpPr>
          <p:nvPr/>
        </p:nvCxnSpPr>
        <p:spPr>
          <a:xfrm flipH="1" flipV="1">
            <a:off x="8913429" y="1469669"/>
            <a:ext cx="1356" cy="495190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47AD7C97-313A-E12C-9541-87EF4778E784}"/>
              </a:ext>
            </a:extLst>
          </p:cNvPr>
          <p:cNvCxnSpPr>
            <a:cxnSpLocks/>
          </p:cNvCxnSpPr>
          <p:nvPr/>
        </p:nvCxnSpPr>
        <p:spPr>
          <a:xfrm>
            <a:off x="8914785" y="1964858"/>
            <a:ext cx="0" cy="277809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5028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26B1D11B-092C-BF78-D152-E36AF16A1589}"/>
                  </a:ext>
                </a:extLst>
              </p:cNvPr>
              <p:cNvSpPr txBox="1"/>
              <p:nvPr/>
            </p:nvSpPr>
            <p:spPr>
              <a:xfrm>
                <a:off x="237477" y="1471533"/>
                <a:ext cx="9442175" cy="45940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1)		How many equal parts?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A quarter can be written as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/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latin typeface="Comic Sans MS" panose="030F0702030302020204" pitchFamily="66" charset="0"/>
                          </a:rPr>
                          <m:t>4</m:t>
                        </m:r>
                      </m:den>
                    </m:f>
                  </m:oMath>
                </a14:m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There is        ml of water in the jug.  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         </a:t>
                </a:r>
                <a:endParaRPr lang="en-GB" sz="20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0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Which of these numbers are odd?</a:t>
                </a: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26B1D11B-092C-BF78-D152-E36AF16A158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477" y="1471533"/>
                <a:ext cx="9442175" cy="4594015"/>
              </a:xfrm>
              <a:prstGeom prst="rect">
                <a:avLst/>
              </a:prstGeom>
              <a:blipFill>
                <a:blip r:embed="rId3"/>
                <a:stretch>
                  <a:fillRect l="-1356" t="-1326" b="-119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0ECC1B8A-2AEF-DC7A-A2DA-86ABC66E1C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189" y="1138982"/>
            <a:ext cx="1642647" cy="1642647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A06F7F27-6CBB-07DC-8423-AD41BEB0689A}"/>
              </a:ext>
            </a:extLst>
          </p:cNvPr>
          <p:cNvCxnSpPr>
            <a:cxnSpLocks/>
          </p:cNvCxnSpPr>
          <p:nvPr/>
        </p:nvCxnSpPr>
        <p:spPr>
          <a:xfrm>
            <a:off x="8885512" y="1960306"/>
            <a:ext cx="0" cy="509582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C4A818AB-6D72-34EB-ADD4-3BEEBBE3949D}"/>
              </a:ext>
            </a:extLst>
          </p:cNvPr>
          <p:cNvCxnSpPr>
            <a:cxnSpLocks/>
          </p:cNvCxnSpPr>
          <p:nvPr/>
        </p:nvCxnSpPr>
        <p:spPr>
          <a:xfrm flipH="1" flipV="1">
            <a:off x="8524314" y="1851615"/>
            <a:ext cx="361198" cy="108690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06B934E-F4D2-8C4F-2C60-9F389406A151}"/>
              </a:ext>
            </a:extLst>
          </p:cNvPr>
          <p:cNvSpPr/>
          <p:nvPr/>
        </p:nvSpPr>
        <p:spPr>
          <a:xfrm>
            <a:off x="1271895" y="6053878"/>
            <a:ext cx="974829" cy="560481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51AC7119-2D0E-47FB-A799-A17DAEDFF27F}"/>
              </a:ext>
            </a:extLst>
          </p:cNvPr>
          <p:cNvSpPr/>
          <p:nvPr/>
        </p:nvSpPr>
        <p:spPr>
          <a:xfrm>
            <a:off x="2482359" y="6053878"/>
            <a:ext cx="974830" cy="560481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F81406D-BAEA-82D6-3616-B74D72322F97}"/>
              </a:ext>
            </a:extLst>
          </p:cNvPr>
          <p:cNvSpPr/>
          <p:nvPr/>
        </p:nvSpPr>
        <p:spPr>
          <a:xfrm>
            <a:off x="3691501" y="6053878"/>
            <a:ext cx="974830" cy="560481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9D2E31AD-89C8-332C-E4DC-10FCB87FF42E}"/>
              </a:ext>
            </a:extLst>
          </p:cNvPr>
          <p:cNvSpPr/>
          <p:nvPr/>
        </p:nvSpPr>
        <p:spPr>
          <a:xfrm>
            <a:off x="4900643" y="6053878"/>
            <a:ext cx="974830" cy="560481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21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C6BBAE7D-CD6E-E1AA-3BBB-6AF3653A6313}"/>
              </a:ext>
            </a:extLst>
          </p:cNvPr>
          <p:cNvSpPr/>
          <p:nvPr/>
        </p:nvSpPr>
        <p:spPr>
          <a:xfrm>
            <a:off x="6109785" y="6053878"/>
            <a:ext cx="974830" cy="560481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20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1C87B7B9-F305-FDDC-39F3-048E7640DFE8}"/>
              </a:ext>
            </a:extLst>
          </p:cNvPr>
          <p:cNvGrpSpPr/>
          <p:nvPr/>
        </p:nvGrpSpPr>
        <p:grpSpPr>
          <a:xfrm>
            <a:off x="5035997" y="1126837"/>
            <a:ext cx="1277854" cy="1101598"/>
            <a:chOff x="5574874" y="899215"/>
            <a:chExt cx="1277854" cy="1101598"/>
          </a:xfrm>
        </p:grpSpPr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8B4F2551-F08D-1A6D-1D6C-BBE94FC969E0}"/>
                </a:ext>
              </a:extLst>
            </p:cNvPr>
            <p:cNvCxnSpPr>
              <a:cxnSpLocks/>
              <a:endCxn id="18" idx="2"/>
            </p:cNvCxnSpPr>
            <p:nvPr/>
          </p:nvCxnSpPr>
          <p:spPr>
            <a:xfrm flipH="1">
              <a:off x="5574874" y="1566485"/>
              <a:ext cx="636052" cy="434328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61FCA6C1-D7DA-882A-7721-A1F5889008CB}"/>
                </a:ext>
              </a:extLst>
            </p:cNvPr>
            <p:cNvGrpSpPr/>
            <p:nvPr/>
          </p:nvGrpSpPr>
          <p:grpSpPr>
            <a:xfrm>
              <a:off x="5574874" y="899215"/>
              <a:ext cx="1277854" cy="1101598"/>
              <a:chOff x="5013073" y="1888672"/>
              <a:chExt cx="873625" cy="753125"/>
            </a:xfrm>
          </p:grpSpPr>
          <p:sp>
            <p:nvSpPr>
              <p:cNvPr id="18" name="Isosceles Triangle 17">
                <a:extLst>
                  <a:ext uri="{FF2B5EF4-FFF2-40B4-BE49-F238E27FC236}">
                    <a16:creationId xmlns:a16="http://schemas.microsoft.com/office/drawing/2014/main" id="{E1C0CC4F-E53A-91F8-0B69-1B667B9D1C9F}"/>
                  </a:ext>
                </a:extLst>
              </p:cNvPr>
              <p:cNvSpPr/>
              <p:nvPr/>
            </p:nvSpPr>
            <p:spPr>
              <a:xfrm>
                <a:off x="5013073" y="1888672"/>
                <a:ext cx="873625" cy="753125"/>
              </a:xfrm>
              <a:prstGeom prst="triangle">
                <a:avLst/>
              </a:prstGeom>
              <a:no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cxnSp>
            <p:nvCxnSpPr>
              <p:cNvPr id="19" name="Straight Connector 18">
                <a:extLst>
                  <a:ext uri="{FF2B5EF4-FFF2-40B4-BE49-F238E27FC236}">
                    <a16:creationId xmlns:a16="http://schemas.microsoft.com/office/drawing/2014/main" id="{20E5169F-FACD-0E0C-EFCD-FF6115D0538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5446937" y="1898099"/>
                <a:ext cx="2950" cy="446763"/>
              </a:xfrm>
              <a:prstGeom prst="line">
                <a:avLst/>
              </a:prstGeom>
              <a:ln w="1905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0" name="Straight Connector 19">
                <a:extLst>
                  <a:ext uri="{FF2B5EF4-FFF2-40B4-BE49-F238E27FC236}">
                    <a16:creationId xmlns:a16="http://schemas.microsoft.com/office/drawing/2014/main" id="{95C1D3B3-D33F-374B-E78E-45F54F43FF7F}"/>
                  </a:ext>
                </a:extLst>
              </p:cNvPr>
              <p:cNvCxnSpPr>
                <a:cxnSpLocks/>
                <a:endCxn id="18" idx="4"/>
              </p:cNvCxnSpPr>
              <p:nvPr/>
            </p:nvCxnSpPr>
            <p:spPr>
              <a:xfrm>
                <a:off x="5449887" y="2344862"/>
                <a:ext cx="436811" cy="296935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ECCD759B-80DD-B064-A7BE-F587FD8A046D}"/>
              </a:ext>
            </a:extLst>
          </p:cNvPr>
          <p:cNvSpPr/>
          <p:nvPr/>
        </p:nvSpPr>
        <p:spPr>
          <a:xfrm>
            <a:off x="5901286" y="2607435"/>
            <a:ext cx="575033" cy="502860"/>
          </a:xfrm>
          <a:prstGeom prst="rect">
            <a:avLst/>
          </a:prstGeom>
          <a:solidFill>
            <a:schemeClr val="bg1"/>
          </a:solidFill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4EC3F8D-792F-2F72-13F5-B637BF29B65D}"/>
              </a:ext>
            </a:extLst>
          </p:cNvPr>
          <p:cNvSpPr/>
          <p:nvPr/>
        </p:nvSpPr>
        <p:spPr>
          <a:xfrm>
            <a:off x="2781992" y="4280322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DF8107C9-C917-D866-369F-D0802AE45CC2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084615" y="3283443"/>
            <a:ext cx="1958222" cy="2304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4037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26B1D11B-092C-BF78-D152-E36AF16A1589}"/>
                  </a:ext>
                </a:extLst>
              </p:cNvPr>
              <p:cNvSpPr txBox="1"/>
              <p:nvPr/>
            </p:nvSpPr>
            <p:spPr>
              <a:xfrm>
                <a:off x="237477" y="1471533"/>
                <a:ext cx="9442175" cy="45940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1)		How many equal parts?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A quarter can be written as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/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latin typeface="Comic Sans MS" panose="030F0702030302020204" pitchFamily="66" charset="0"/>
                          </a:rPr>
                          <m:t>4</m:t>
                        </m:r>
                      </m:den>
                    </m:f>
                  </m:oMath>
                </a14:m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There is        ml of water in the jug.  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         </a:t>
                </a:r>
                <a:endParaRPr lang="en-GB" sz="20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0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Which of these numbers are odd?</a:t>
                </a: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26B1D11B-092C-BF78-D152-E36AF16A158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477" y="1471533"/>
                <a:ext cx="9442175" cy="4594015"/>
              </a:xfrm>
              <a:prstGeom prst="rect">
                <a:avLst/>
              </a:prstGeom>
              <a:blipFill>
                <a:blip r:embed="rId3"/>
                <a:stretch>
                  <a:fillRect l="-1356" t="-1326" b="-119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06B934E-F4D2-8C4F-2C60-9F389406A151}"/>
              </a:ext>
            </a:extLst>
          </p:cNvPr>
          <p:cNvSpPr/>
          <p:nvPr/>
        </p:nvSpPr>
        <p:spPr>
          <a:xfrm>
            <a:off x="1271895" y="6053878"/>
            <a:ext cx="974829" cy="560481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51AC7119-2D0E-47FB-A799-A17DAEDFF27F}"/>
              </a:ext>
            </a:extLst>
          </p:cNvPr>
          <p:cNvSpPr/>
          <p:nvPr/>
        </p:nvSpPr>
        <p:spPr>
          <a:xfrm>
            <a:off x="2482359" y="6053878"/>
            <a:ext cx="974830" cy="560481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F81406D-BAEA-82D6-3616-B74D72322F97}"/>
              </a:ext>
            </a:extLst>
          </p:cNvPr>
          <p:cNvSpPr/>
          <p:nvPr/>
        </p:nvSpPr>
        <p:spPr>
          <a:xfrm>
            <a:off x="3691501" y="6053878"/>
            <a:ext cx="974830" cy="560481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9D2E31AD-89C8-332C-E4DC-10FCB87FF42E}"/>
              </a:ext>
            </a:extLst>
          </p:cNvPr>
          <p:cNvSpPr/>
          <p:nvPr/>
        </p:nvSpPr>
        <p:spPr>
          <a:xfrm>
            <a:off x="4900643" y="6053878"/>
            <a:ext cx="974830" cy="560481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21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C6BBAE7D-CD6E-E1AA-3BBB-6AF3653A6313}"/>
              </a:ext>
            </a:extLst>
          </p:cNvPr>
          <p:cNvSpPr/>
          <p:nvPr/>
        </p:nvSpPr>
        <p:spPr>
          <a:xfrm>
            <a:off x="6109785" y="6053878"/>
            <a:ext cx="974830" cy="560481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20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1C87B7B9-F305-FDDC-39F3-048E7640DFE8}"/>
              </a:ext>
            </a:extLst>
          </p:cNvPr>
          <p:cNvGrpSpPr/>
          <p:nvPr/>
        </p:nvGrpSpPr>
        <p:grpSpPr>
          <a:xfrm>
            <a:off x="5035997" y="1126837"/>
            <a:ext cx="1277854" cy="1101598"/>
            <a:chOff x="5574874" y="899215"/>
            <a:chExt cx="1277854" cy="1101598"/>
          </a:xfrm>
        </p:grpSpPr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8B4F2551-F08D-1A6D-1D6C-BBE94FC969E0}"/>
                </a:ext>
              </a:extLst>
            </p:cNvPr>
            <p:cNvCxnSpPr>
              <a:cxnSpLocks/>
              <a:endCxn id="18" idx="2"/>
            </p:cNvCxnSpPr>
            <p:nvPr/>
          </p:nvCxnSpPr>
          <p:spPr>
            <a:xfrm flipH="1">
              <a:off x="5574874" y="1566485"/>
              <a:ext cx="636052" cy="434328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61FCA6C1-D7DA-882A-7721-A1F5889008CB}"/>
                </a:ext>
              </a:extLst>
            </p:cNvPr>
            <p:cNvGrpSpPr/>
            <p:nvPr/>
          </p:nvGrpSpPr>
          <p:grpSpPr>
            <a:xfrm>
              <a:off x="5574874" y="899215"/>
              <a:ext cx="1277854" cy="1101598"/>
              <a:chOff x="5013073" y="1888672"/>
              <a:chExt cx="873625" cy="753125"/>
            </a:xfrm>
          </p:grpSpPr>
          <p:sp>
            <p:nvSpPr>
              <p:cNvPr id="18" name="Isosceles Triangle 17">
                <a:extLst>
                  <a:ext uri="{FF2B5EF4-FFF2-40B4-BE49-F238E27FC236}">
                    <a16:creationId xmlns:a16="http://schemas.microsoft.com/office/drawing/2014/main" id="{E1C0CC4F-E53A-91F8-0B69-1B667B9D1C9F}"/>
                  </a:ext>
                </a:extLst>
              </p:cNvPr>
              <p:cNvSpPr/>
              <p:nvPr/>
            </p:nvSpPr>
            <p:spPr>
              <a:xfrm>
                <a:off x="5013073" y="1888672"/>
                <a:ext cx="873625" cy="753125"/>
              </a:xfrm>
              <a:prstGeom prst="triangle">
                <a:avLst/>
              </a:prstGeom>
              <a:no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cxnSp>
            <p:nvCxnSpPr>
              <p:cNvPr id="19" name="Straight Connector 18">
                <a:extLst>
                  <a:ext uri="{FF2B5EF4-FFF2-40B4-BE49-F238E27FC236}">
                    <a16:creationId xmlns:a16="http://schemas.microsoft.com/office/drawing/2014/main" id="{20E5169F-FACD-0E0C-EFCD-FF6115D0538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5446937" y="1898099"/>
                <a:ext cx="2950" cy="446763"/>
              </a:xfrm>
              <a:prstGeom prst="line">
                <a:avLst/>
              </a:prstGeom>
              <a:ln w="1905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0" name="Straight Connector 19">
                <a:extLst>
                  <a:ext uri="{FF2B5EF4-FFF2-40B4-BE49-F238E27FC236}">
                    <a16:creationId xmlns:a16="http://schemas.microsoft.com/office/drawing/2014/main" id="{95C1D3B3-D33F-374B-E78E-45F54F43FF7F}"/>
                  </a:ext>
                </a:extLst>
              </p:cNvPr>
              <p:cNvCxnSpPr>
                <a:cxnSpLocks/>
                <a:endCxn id="18" idx="4"/>
              </p:cNvCxnSpPr>
              <p:nvPr/>
            </p:nvCxnSpPr>
            <p:spPr>
              <a:xfrm>
                <a:off x="5449887" y="2344862"/>
                <a:ext cx="436811" cy="296935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ECCD759B-80DD-B064-A7BE-F587FD8A046D}"/>
              </a:ext>
            </a:extLst>
          </p:cNvPr>
          <p:cNvSpPr/>
          <p:nvPr/>
        </p:nvSpPr>
        <p:spPr>
          <a:xfrm>
            <a:off x="5901286" y="2607435"/>
            <a:ext cx="575033" cy="502860"/>
          </a:xfrm>
          <a:prstGeom prst="rect">
            <a:avLst/>
          </a:prstGeom>
          <a:solidFill>
            <a:schemeClr val="bg1"/>
          </a:solidFill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4EC3F8D-792F-2F72-13F5-B637BF29B65D}"/>
              </a:ext>
            </a:extLst>
          </p:cNvPr>
          <p:cNvSpPr/>
          <p:nvPr/>
        </p:nvSpPr>
        <p:spPr>
          <a:xfrm>
            <a:off x="2781992" y="4280322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DF8107C9-C917-D866-369F-D0802AE45CC2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084615" y="3283443"/>
            <a:ext cx="1958222" cy="2304133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D20BA79B-7EEC-CF18-1D33-D262D42F6C3F}"/>
              </a:ext>
            </a:extLst>
          </p:cNvPr>
          <p:cNvSpPr txBox="1"/>
          <p:nvPr/>
        </p:nvSpPr>
        <p:spPr>
          <a:xfrm>
            <a:off x="877597" y="1895884"/>
            <a:ext cx="28060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3 equal parts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9B594F3-DFD7-93C1-838E-0D929B6A050F}"/>
              </a:ext>
            </a:extLst>
          </p:cNvPr>
          <p:cNvSpPr txBox="1"/>
          <p:nvPr/>
        </p:nvSpPr>
        <p:spPr>
          <a:xfrm>
            <a:off x="2647167" y="4280322"/>
            <a:ext cx="810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30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7DF44A08-F215-2084-91BC-171319B4C07C}"/>
              </a:ext>
            </a:extLst>
          </p:cNvPr>
          <p:cNvSpPr/>
          <p:nvPr/>
        </p:nvSpPr>
        <p:spPr>
          <a:xfrm>
            <a:off x="5892227" y="2607435"/>
            <a:ext cx="575033" cy="502860"/>
          </a:xfrm>
          <a:prstGeom prst="rect">
            <a:avLst/>
          </a:prstGeom>
          <a:solidFill>
            <a:schemeClr val="bg1"/>
          </a:solidFill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D62E2391-948D-BF41-3A2D-7AF58CC93C40}"/>
              </a:ext>
            </a:extLst>
          </p:cNvPr>
          <p:cNvSpPr/>
          <p:nvPr/>
        </p:nvSpPr>
        <p:spPr>
          <a:xfrm>
            <a:off x="2474552" y="6053878"/>
            <a:ext cx="974830" cy="560481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BD597916-04C2-EDAF-2E14-A4C5F5533036}"/>
              </a:ext>
            </a:extLst>
          </p:cNvPr>
          <p:cNvSpPr/>
          <p:nvPr/>
        </p:nvSpPr>
        <p:spPr>
          <a:xfrm>
            <a:off x="3683694" y="6053878"/>
            <a:ext cx="974830" cy="560481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640D6960-70D7-0EB8-8CDC-F6B4C88CC562}"/>
              </a:ext>
            </a:extLst>
          </p:cNvPr>
          <p:cNvSpPr/>
          <p:nvPr/>
        </p:nvSpPr>
        <p:spPr>
          <a:xfrm>
            <a:off x="4890334" y="6053878"/>
            <a:ext cx="974830" cy="560481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21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E285D80A-0530-269F-60AC-0895AA8A7D7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189" y="1138982"/>
            <a:ext cx="1642647" cy="1642647"/>
          </a:xfrm>
          <a:prstGeom prst="rect">
            <a:avLst/>
          </a:prstGeom>
        </p:spPr>
      </p:pic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B2472919-131F-CBB9-92C0-F518A1F7959C}"/>
              </a:ext>
            </a:extLst>
          </p:cNvPr>
          <p:cNvCxnSpPr>
            <a:cxnSpLocks/>
          </p:cNvCxnSpPr>
          <p:nvPr/>
        </p:nvCxnSpPr>
        <p:spPr>
          <a:xfrm>
            <a:off x="8885512" y="1960306"/>
            <a:ext cx="0" cy="509582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C2FD5E9D-1187-299B-3693-824B8EF2AD08}"/>
              </a:ext>
            </a:extLst>
          </p:cNvPr>
          <p:cNvCxnSpPr>
            <a:cxnSpLocks/>
          </p:cNvCxnSpPr>
          <p:nvPr/>
        </p:nvCxnSpPr>
        <p:spPr>
          <a:xfrm flipH="1" flipV="1">
            <a:off x="8524314" y="1851615"/>
            <a:ext cx="361198" cy="108690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7445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 animBg="1"/>
      <p:bldP spid="27" grpId="0" animBg="1"/>
      <p:bldP spid="28" grpId="0" animBg="1"/>
      <p:bldP spid="2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A5583C35-41E7-1AD0-4631-24321A34CC8B}"/>
                  </a:ext>
                </a:extLst>
              </p:cNvPr>
              <p:cNvSpPr txBox="1"/>
              <p:nvPr/>
            </p:nvSpPr>
            <p:spPr>
              <a:xfrm>
                <a:off x="237478" y="1471541"/>
                <a:ext cx="7673546" cy="51455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1)	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latin typeface="Comic Sans MS" panose="030F0702030302020204" pitchFamily="66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of 12 is equal to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A quarter of 16 is equal to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There are       litres of water in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         the bucket.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</a:t>
                </a: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A5583C35-41E7-1AD0-4631-24321A34CC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478" y="1471541"/>
                <a:ext cx="7673546" cy="5145511"/>
              </a:xfrm>
              <a:prstGeom prst="rect">
                <a:avLst/>
              </a:prstGeom>
              <a:blipFill>
                <a:blip r:embed="rId3"/>
                <a:stretch>
                  <a:fillRect l="-1668" b="-237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79D3E718-A18D-C0D3-4A15-F83098FA89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7188" y="1139758"/>
            <a:ext cx="1642647" cy="1642647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6D5D44BE-FA8A-B055-4075-0003B23098FD}"/>
              </a:ext>
            </a:extLst>
          </p:cNvPr>
          <p:cNvCxnSpPr>
            <a:cxnSpLocks/>
          </p:cNvCxnSpPr>
          <p:nvPr/>
        </p:nvCxnSpPr>
        <p:spPr>
          <a:xfrm>
            <a:off x="8908511" y="1961082"/>
            <a:ext cx="0" cy="509582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9CB63334-26E6-B2C5-2DA7-40439FCC0C2B}"/>
              </a:ext>
            </a:extLst>
          </p:cNvPr>
          <p:cNvCxnSpPr>
            <a:cxnSpLocks/>
          </p:cNvCxnSpPr>
          <p:nvPr/>
        </p:nvCxnSpPr>
        <p:spPr>
          <a:xfrm flipV="1">
            <a:off x="8908511" y="1861818"/>
            <a:ext cx="334238" cy="99263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" name="Table 14">
            <a:extLst>
              <a:ext uri="{FF2B5EF4-FFF2-40B4-BE49-F238E27FC236}">
                <a16:creationId xmlns:a16="http://schemas.microsoft.com/office/drawing/2014/main" id="{1CEE2377-BFA6-8AE2-ABEE-6988A1E4CF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2452794"/>
              </p:ext>
            </p:extLst>
          </p:nvPr>
        </p:nvGraphicFramePr>
        <p:xfrm>
          <a:off x="1259668" y="5977106"/>
          <a:ext cx="6045558" cy="6547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07593">
                  <a:extLst>
                    <a:ext uri="{9D8B030D-6E8A-4147-A177-3AD203B41FA5}">
                      <a16:colId xmlns:a16="http://schemas.microsoft.com/office/drawing/2014/main" val="2475062722"/>
                    </a:ext>
                  </a:extLst>
                </a:gridCol>
                <a:gridCol w="1007593">
                  <a:extLst>
                    <a:ext uri="{9D8B030D-6E8A-4147-A177-3AD203B41FA5}">
                      <a16:colId xmlns:a16="http://schemas.microsoft.com/office/drawing/2014/main" val="1783188025"/>
                    </a:ext>
                  </a:extLst>
                </a:gridCol>
                <a:gridCol w="1007593">
                  <a:extLst>
                    <a:ext uri="{9D8B030D-6E8A-4147-A177-3AD203B41FA5}">
                      <a16:colId xmlns:a16="http://schemas.microsoft.com/office/drawing/2014/main" val="2605062317"/>
                    </a:ext>
                  </a:extLst>
                </a:gridCol>
                <a:gridCol w="1007593">
                  <a:extLst>
                    <a:ext uri="{9D8B030D-6E8A-4147-A177-3AD203B41FA5}">
                      <a16:colId xmlns:a16="http://schemas.microsoft.com/office/drawing/2014/main" val="3387668656"/>
                    </a:ext>
                  </a:extLst>
                </a:gridCol>
                <a:gridCol w="1007593">
                  <a:extLst>
                    <a:ext uri="{9D8B030D-6E8A-4147-A177-3AD203B41FA5}">
                      <a16:colId xmlns:a16="http://schemas.microsoft.com/office/drawing/2014/main" val="3436802176"/>
                    </a:ext>
                  </a:extLst>
                </a:gridCol>
                <a:gridCol w="1007593">
                  <a:extLst>
                    <a:ext uri="{9D8B030D-6E8A-4147-A177-3AD203B41FA5}">
                      <a16:colId xmlns:a16="http://schemas.microsoft.com/office/drawing/2014/main" val="1683446293"/>
                    </a:ext>
                  </a:extLst>
                </a:gridCol>
              </a:tblGrid>
              <a:tr h="654727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42564626"/>
                  </a:ext>
                </a:extLst>
              </a:tr>
            </a:tbl>
          </a:graphicData>
        </a:graphic>
      </p:graphicFrame>
      <p:sp>
        <p:nvSpPr>
          <p:cNvPr id="11" name="Rectangle 10">
            <a:extLst>
              <a:ext uri="{FF2B5EF4-FFF2-40B4-BE49-F238E27FC236}">
                <a16:creationId xmlns:a16="http://schemas.microsoft.com/office/drawing/2014/main" id="{C3A7EF5E-1D8F-A081-7E11-052CE4DDA4E7}"/>
              </a:ext>
            </a:extLst>
          </p:cNvPr>
          <p:cNvSpPr/>
          <p:nvPr/>
        </p:nvSpPr>
        <p:spPr>
          <a:xfrm>
            <a:off x="5712040" y="3054014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0933315-B7C7-CB40-928B-9AE4AB03E521}"/>
              </a:ext>
            </a:extLst>
          </p:cNvPr>
          <p:cNvSpPr/>
          <p:nvPr/>
        </p:nvSpPr>
        <p:spPr>
          <a:xfrm>
            <a:off x="4321288" y="1651292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FCBA0C9-0E27-12CF-8DAF-7131020AB904}"/>
              </a:ext>
            </a:extLst>
          </p:cNvPr>
          <p:cNvSpPr/>
          <p:nvPr/>
        </p:nvSpPr>
        <p:spPr>
          <a:xfrm>
            <a:off x="3001329" y="4342271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FC75AB65-0153-43CC-B4B0-9BE1D159C36C}"/>
              </a:ext>
            </a:extLst>
          </p:cNvPr>
          <p:cNvGrpSpPr/>
          <p:nvPr/>
        </p:nvGrpSpPr>
        <p:grpSpPr>
          <a:xfrm>
            <a:off x="6559841" y="3545470"/>
            <a:ext cx="2320076" cy="2352907"/>
            <a:chOff x="6550963" y="3359032"/>
            <a:chExt cx="2320076" cy="2352907"/>
          </a:xfrm>
        </p:grpSpPr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54E4A34A-E7AC-CAE3-0BD3-C4D50BADDCB4}"/>
                </a:ext>
              </a:extLst>
            </p:cNvPr>
            <p:cNvGrpSpPr/>
            <p:nvPr/>
          </p:nvGrpSpPr>
          <p:grpSpPr>
            <a:xfrm>
              <a:off x="6550963" y="3359032"/>
              <a:ext cx="2320076" cy="2352907"/>
              <a:chOff x="1093378" y="1647554"/>
              <a:chExt cx="2600546" cy="2637346"/>
            </a:xfrm>
          </p:grpSpPr>
          <p:pic>
            <p:nvPicPr>
              <p:cNvPr id="17" name="Picture 16" descr="Diagram&#10;&#10;Description automatically generated">
                <a:extLst>
                  <a:ext uri="{FF2B5EF4-FFF2-40B4-BE49-F238E27FC236}">
                    <a16:creationId xmlns:a16="http://schemas.microsoft.com/office/drawing/2014/main" id="{622E7B49-8ACA-6D2A-800B-A11CA161624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93378" y="1647554"/>
                <a:ext cx="2600546" cy="2637346"/>
              </a:xfrm>
              <a:prstGeom prst="rect">
                <a:avLst/>
              </a:prstGeom>
            </p:spPr>
          </p:pic>
          <p:sp>
            <p:nvSpPr>
              <p:cNvPr id="18" name="Trapezoid 17">
                <a:extLst>
                  <a:ext uri="{FF2B5EF4-FFF2-40B4-BE49-F238E27FC236}">
                    <a16:creationId xmlns:a16="http://schemas.microsoft.com/office/drawing/2014/main" id="{7E8DD858-7A2E-AF25-17EA-316788D882D7}"/>
                  </a:ext>
                </a:extLst>
              </p:cNvPr>
              <p:cNvSpPr/>
              <p:nvPr/>
            </p:nvSpPr>
            <p:spPr>
              <a:xfrm flipV="1">
                <a:off x="1412023" y="1802643"/>
                <a:ext cx="2001431" cy="2362453"/>
              </a:xfrm>
              <a:prstGeom prst="trapezoid">
                <a:avLst>
                  <a:gd name="adj" fmla="val 16204"/>
                </a:avLst>
              </a:prstGeom>
              <a:solidFill>
                <a:srgbClr val="D5EE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19" name="Straight Connector 18">
                <a:extLst>
                  <a:ext uri="{FF2B5EF4-FFF2-40B4-BE49-F238E27FC236}">
                    <a16:creationId xmlns:a16="http://schemas.microsoft.com/office/drawing/2014/main" id="{7C3BC2CD-DE45-A2F0-BA0E-1C5189FDA842}"/>
                  </a:ext>
                </a:extLst>
              </p:cNvPr>
              <p:cNvCxnSpPr/>
              <p:nvPr/>
            </p:nvCxnSpPr>
            <p:spPr>
              <a:xfrm>
                <a:off x="2538202" y="2095837"/>
                <a:ext cx="191511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Straight Connector 19">
                <a:extLst>
                  <a:ext uri="{FF2B5EF4-FFF2-40B4-BE49-F238E27FC236}">
                    <a16:creationId xmlns:a16="http://schemas.microsoft.com/office/drawing/2014/main" id="{DF8DE1E2-94DD-7CF3-DD6F-325E847D89AD}"/>
                  </a:ext>
                </a:extLst>
              </p:cNvPr>
              <p:cNvCxnSpPr/>
              <p:nvPr/>
            </p:nvCxnSpPr>
            <p:spPr>
              <a:xfrm>
                <a:off x="2538201" y="2517971"/>
                <a:ext cx="191511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Straight Connector 20">
                <a:extLst>
                  <a:ext uri="{FF2B5EF4-FFF2-40B4-BE49-F238E27FC236}">
                    <a16:creationId xmlns:a16="http://schemas.microsoft.com/office/drawing/2014/main" id="{17E55D89-CE98-E3C2-6213-A9315491098B}"/>
                  </a:ext>
                </a:extLst>
              </p:cNvPr>
              <p:cNvCxnSpPr/>
              <p:nvPr/>
            </p:nvCxnSpPr>
            <p:spPr>
              <a:xfrm>
                <a:off x="2538200" y="2938757"/>
                <a:ext cx="191511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21">
                <a:extLst>
                  <a:ext uri="{FF2B5EF4-FFF2-40B4-BE49-F238E27FC236}">
                    <a16:creationId xmlns:a16="http://schemas.microsoft.com/office/drawing/2014/main" id="{E54C0CE3-AB8E-FDFD-CAB9-73C07D4A9A07}"/>
                  </a:ext>
                </a:extLst>
              </p:cNvPr>
              <p:cNvCxnSpPr/>
              <p:nvPr/>
            </p:nvCxnSpPr>
            <p:spPr>
              <a:xfrm>
                <a:off x="2538202" y="3348754"/>
                <a:ext cx="191511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27E72934-55C3-8161-777A-9155E57D2674}"/>
                  </a:ext>
                </a:extLst>
              </p:cNvPr>
              <p:cNvCxnSpPr/>
              <p:nvPr/>
            </p:nvCxnSpPr>
            <p:spPr>
              <a:xfrm>
                <a:off x="2538199" y="3777632"/>
                <a:ext cx="191511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Straight Connector 23">
                <a:extLst>
                  <a:ext uri="{FF2B5EF4-FFF2-40B4-BE49-F238E27FC236}">
                    <a16:creationId xmlns:a16="http://schemas.microsoft.com/office/drawing/2014/main" id="{B6DD2DA3-0A32-F192-369F-7BBB5F535B9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729713" y="2095837"/>
                <a:ext cx="0" cy="208370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01132B7F-626B-119E-6B67-B4F11C937540}"/>
                  </a:ext>
                </a:extLst>
              </p:cNvPr>
              <p:cNvSpPr txBox="1"/>
              <p:nvPr/>
            </p:nvSpPr>
            <p:spPr>
              <a:xfrm>
                <a:off x="1606925" y="1897892"/>
                <a:ext cx="1138280" cy="3794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600" dirty="0">
                    <a:latin typeface="Comic Sans MS" panose="030F0702030302020204" pitchFamily="66" charset="0"/>
                  </a:rPr>
                  <a:t>5 litres</a:t>
                </a:r>
              </a:p>
            </p:txBody>
          </p:sp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B354D327-EEDE-23CC-7681-BDF2DB3DFFF3}"/>
                  </a:ext>
                </a:extLst>
              </p:cNvPr>
              <p:cNvSpPr txBox="1"/>
              <p:nvPr/>
            </p:nvSpPr>
            <p:spPr>
              <a:xfrm>
                <a:off x="1606925" y="2308549"/>
                <a:ext cx="1138280" cy="3794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600" dirty="0">
                    <a:latin typeface="Comic Sans MS" panose="030F0702030302020204" pitchFamily="66" charset="0"/>
                  </a:rPr>
                  <a:t>4 litres</a:t>
                </a:r>
              </a:p>
            </p:txBody>
          </p:sp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DA915101-7680-8189-C0CA-88BB7C44FA30}"/>
                  </a:ext>
                </a:extLst>
              </p:cNvPr>
              <p:cNvSpPr txBox="1"/>
              <p:nvPr/>
            </p:nvSpPr>
            <p:spPr>
              <a:xfrm>
                <a:off x="1606925" y="2735522"/>
                <a:ext cx="1138280" cy="3794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600" dirty="0">
                    <a:latin typeface="Comic Sans MS" panose="030F0702030302020204" pitchFamily="66" charset="0"/>
                  </a:rPr>
                  <a:t>3 litres</a:t>
                </a:r>
              </a:p>
            </p:txBody>
          </p:sp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9BDF1F58-F0FE-60D0-94D9-50C9B543719C}"/>
                  </a:ext>
                </a:extLst>
              </p:cNvPr>
              <p:cNvSpPr txBox="1"/>
              <p:nvPr/>
            </p:nvSpPr>
            <p:spPr>
              <a:xfrm>
                <a:off x="1606925" y="3164399"/>
                <a:ext cx="1138280" cy="3794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600" dirty="0">
                    <a:latin typeface="Comic Sans MS" panose="030F0702030302020204" pitchFamily="66" charset="0"/>
                  </a:rPr>
                  <a:t>2 litres</a:t>
                </a:r>
              </a:p>
            </p:txBody>
          </p:sp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3CD74BEA-8210-B59C-7971-7080B833C4C4}"/>
                  </a:ext>
                </a:extLst>
              </p:cNvPr>
              <p:cNvSpPr txBox="1"/>
              <p:nvPr/>
            </p:nvSpPr>
            <p:spPr>
              <a:xfrm>
                <a:off x="1741789" y="3592966"/>
                <a:ext cx="1138280" cy="3794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600" dirty="0">
                    <a:latin typeface="Comic Sans MS" panose="030F0702030302020204" pitchFamily="66" charset="0"/>
                  </a:rPr>
                  <a:t>1 litre</a:t>
                </a:r>
              </a:p>
            </p:txBody>
          </p:sp>
        </p:grpSp>
        <p:sp>
          <p:nvSpPr>
            <p:cNvPr id="16" name="Trapezoid 15">
              <a:extLst>
                <a:ext uri="{FF2B5EF4-FFF2-40B4-BE49-F238E27FC236}">
                  <a16:creationId xmlns:a16="http://schemas.microsoft.com/office/drawing/2014/main" id="{0671A724-38A8-0A89-D8E0-3534F8C04A46}"/>
                </a:ext>
              </a:extLst>
            </p:cNvPr>
            <p:cNvSpPr/>
            <p:nvPr/>
          </p:nvSpPr>
          <p:spPr>
            <a:xfrm flipV="1">
              <a:off x="6873542" y="3761538"/>
              <a:ext cx="1707284" cy="1858972"/>
            </a:xfrm>
            <a:prstGeom prst="trapezoid">
              <a:avLst>
                <a:gd name="adj" fmla="val 13772"/>
              </a:avLst>
            </a:prstGeom>
            <a:solidFill>
              <a:srgbClr val="4472C4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18710289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A5583C35-41E7-1AD0-4631-24321A34CC8B}"/>
                  </a:ext>
                </a:extLst>
              </p:cNvPr>
              <p:cNvSpPr txBox="1"/>
              <p:nvPr/>
            </p:nvSpPr>
            <p:spPr>
              <a:xfrm>
                <a:off x="237478" y="1471541"/>
                <a:ext cx="7673546" cy="51455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1)	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latin typeface="Comic Sans MS" panose="030F0702030302020204" pitchFamily="66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of 12 is equal to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A quarter of 16 is equal to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There are       litres of water in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         the bucket.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</a:t>
                </a: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A5583C35-41E7-1AD0-4631-24321A34CC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478" y="1471541"/>
                <a:ext cx="7673546" cy="5145511"/>
              </a:xfrm>
              <a:prstGeom prst="rect">
                <a:avLst/>
              </a:prstGeom>
              <a:blipFill>
                <a:blip r:embed="rId3"/>
                <a:stretch>
                  <a:fillRect l="-1668" b="-237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0" name="Table 14">
            <a:extLst>
              <a:ext uri="{FF2B5EF4-FFF2-40B4-BE49-F238E27FC236}">
                <a16:creationId xmlns:a16="http://schemas.microsoft.com/office/drawing/2014/main" id="{1CEE2377-BFA6-8AE2-ABEE-6988A1E4CFEF}"/>
              </a:ext>
            </a:extLst>
          </p:cNvPr>
          <p:cNvGraphicFramePr>
            <a:graphicFrameLocks noGrp="1"/>
          </p:cNvGraphicFramePr>
          <p:nvPr/>
        </p:nvGraphicFramePr>
        <p:xfrm>
          <a:off x="1259668" y="5977106"/>
          <a:ext cx="6045558" cy="6547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07593">
                  <a:extLst>
                    <a:ext uri="{9D8B030D-6E8A-4147-A177-3AD203B41FA5}">
                      <a16:colId xmlns:a16="http://schemas.microsoft.com/office/drawing/2014/main" val="2475062722"/>
                    </a:ext>
                  </a:extLst>
                </a:gridCol>
                <a:gridCol w="1007593">
                  <a:extLst>
                    <a:ext uri="{9D8B030D-6E8A-4147-A177-3AD203B41FA5}">
                      <a16:colId xmlns:a16="http://schemas.microsoft.com/office/drawing/2014/main" val="1783188025"/>
                    </a:ext>
                  </a:extLst>
                </a:gridCol>
                <a:gridCol w="1007593">
                  <a:extLst>
                    <a:ext uri="{9D8B030D-6E8A-4147-A177-3AD203B41FA5}">
                      <a16:colId xmlns:a16="http://schemas.microsoft.com/office/drawing/2014/main" val="2605062317"/>
                    </a:ext>
                  </a:extLst>
                </a:gridCol>
                <a:gridCol w="1007593">
                  <a:extLst>
                    <a:ext uri="{9D8B030D-6E8A-4147-A177-3AD203B41FA5}">
                      <a16:colId xmlns:a16="http://schemas.microsoft.com/office/drawing/2014/main" val="3387668656"/>
                    </a:ext>
                  </a:extLst>
                </a:gridCol>
                <a:gridCol w="1007593">
                  <a:extLst>
                    <a:ext uri="{9D8B030D-6E8A-4147-A177-3AD203B41FA5}">
                      <a16:colId xmlns:a16="http://schemas.microsoft.com/office/drawing/2014/main" val="3436802176"/>
                    </a:ext>
                  </a:extLst>
                </a:gridCol>
                <a:gridCol w="1007593">
                  <a:extLst>
                    <a:ext uri="{9D8B030D-6E8A-4147-A177-3AD203B41FA5}">
                      <a16:colId xmlns:a16="http://schemas.microsoft.com/office/drawing/2014/main" val="1683446293"/>
                    </a:ext>
                  </a:extLst>
                </a:gridCol>
              </a:tblGrid>
              <a:tr h="654727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42564626"/>
                  </a:ext>
                </a:extLst>
              </a:tr>
            </a:tbl>
          </a:graphicData>
        </a:graphic>
      </p:graphicFrame>
      <p:sp>
        <p:nvSpPr>
          <p:cNvPr id="11" name="Rectangle 10">
            <a:extLst>
              <a:ext uri="{FF2B5EF4-FFF2-40B4-BE49-F238E27FC236}">
                <a16:creationId xmlns:a16="http://schemas.microsoft.com/office/drawing/2014/main" id="{C3A7EF5E-1D8F-A081-7E11-052CE4DDA4E7}"/>
              </a:ext>
            </a:extLst>
          </p:cNvPr>
          <p:cNvSpPr/>
          <p:nvPr/>
        </p:nvSpPr>
        <p:spPr>
          <a:xfrm>
            <a:off x="5712040" y="3054014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0933315-B7C7-CB40-928B-9AE4AB03E521}"/>
              </a:ext>
            </a:extLst>
          </p:cNvPr>
          <p:cNvSpPr/>
          <p:nvPr/>
        </p:nvSpPr>
        <p:spPr>
          <a:xfrm>
            <a:off x="4321288" y="1651292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FCBA0C9-0E27-12CF-8DAF-7131020AB904}"/>
              </a:ext>
            </a:extLst>
          </p:cNvPr>
          <p:cNvSpPr/>
          <p:nvPr/>
        </p:nvSpPr>
        <p:spPr>
          <a:xfrm>
            <a:off x="3001329" y="4342271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FC75AB65-0153-43CC-B4B0-9BE1D159C36C}"/>
              </a:ext>
            </a:extLst>
          </p:cNvPr>
          <p:cNvGrpSpPr/>
          <p:nvPr/>
        </p:nvGrpSpPr>
        <p:grpSpPr>
          <a:xfrm>
            <a:off x="6559841" y="3545470"/>
            <a:ext cx="2320076" cy="2352907"/>
            <a:chOff x="6550963" y="3359032"/>
            <a:chExt cx="2320076" cy="2352907"/>
          </a:xfrm>
        </p:grpSpPr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54E4A34A-E7AC-CAE3-0BD3-C4D50BADDCB4}"/>
                </a:ext>
              </a:extLst>
            </p:cNvPr>
            <p:cNvGrpSpPr/>
            <p:nvPr/>
          </p:nvGrpSpPr>
          <p:grpSpPr>
            <a:xfrm>
              <a:off x="6550963" y="3359032"/>
              <a:ext cx="2320076" cy="2352907"/>
              <a:chOff x="1093378" y="1647554"/>
              <a:chExt cx="2600546" cy="2637346"/>
            </a:xfrm>
          </p:grpSpPr>
          <p:pic>
            <p:nvPicPr>
              <p:cNvPr id="17" name="Picture 16" descr="Diagram&#10;&#10;Description automatically generated">
                <a:extLst>
                  <a:ext uri="{FF2B5EF4-FFF2-40B4-BE49-F238E27FC236}">
                    <a16:creationId xmlns:a16="http://schemas.microsoft.com/office/drawing/2014/main" id="{622E7B49-8ACA-6D2A-800B-A11CA161624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093378" y="1647554"/>
                <a:ext cx="2600546" cy="2637346"/>
              </a:xfrm>
              <a:prstGeom prst="rect">
                <a:avLst/>
              </a:prstGeom>
            </p:spPr>
          </p:pic>
          <p:sp>
            <p:nvSpPr>
              <p:cNvPr id="18" name="Trapezoid 17">
                <a:extLst>
                  <a:ext uri="{FF2B5EF4-FFF2-40B4-BE49-F238E27FC236}">
                    <a16:creationId xmlns:a16="http://schemas.microsoft.com/office/drawing/2014/main" id="{7E8DD858-7A2E-AF25-17EA-316788D882D7}"/>
                  </a:ext>
                </a:extLst>
              </p:cNvPr>
              <p:cNvSpPr/>
              <p:nvPr/>
            </p:nvSpPr>
            <p:spPr>
              <a:xfrm flipV="1">
                <a:off x="1412023" y="1802643"/>
                <a:ext cx="2001431" cy="2362453"/>
              </a:xfrm>
              <a:prstGeom prst="trapezoid">
                <a:avLst>
                  <a:gd name="adj" fmla="val 16204"/>
                </a:avLst>
              </a:prstGeom>
              <a:solidFill>
                <a:srgbClr val="D5EE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19" name="Straight Connector 18">
                <a:extLst>
                  <a:ext uri="{FF2B5EF4-FFF2-40B4-BE49-F238E27FC236}">
                    <a16:creationId xmlns:a16="http://schemas.microsoft.com/office/drawing/2014/main" id="{7C3BC2CD-DE45-A2F0-BA0E-1C5189FDA842}"/>
                  </a:ext>
                </a:extLst>
              </p:cNvPr>
              <p:cNvCxnSpPr/>
              <p:nvPr/>
            </p:nvCxnSpPr>
            <p:spPr>
              <a:xfrm>
                <a:off x="2538202" y="2095837"/>
                <a:ext cx="191511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Straight Connector 19">
                <a:extLst>
                  <a:ext uri="{FF2B5EF4-FFF2-40B4-BE49-F238E27FC236}">
                    <a16:creationId xmlns:a16="http://schemas.microsoft.com/office/drawing/2014/main" id="{DF8DE1E2-94DD-7CF3-DD6F-325E847D89AD}"/>
                  </a:ext>
                </a:extLst>
              </p:cNvPr>
              <p:cNvCxnSpPr/>
              <p:nvPr/>
            </p:nvCxnSpPr>
            <p:spPr>
              <a:xfrm>
                <a:off x="2538201" y="2517971"/>
                <a:ext cx="191511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Straight Connector 20">
                <a:extLst>
                  <a:ext uri="{FF2B5EF4-FFF2-40B4-BE49-F238E27FC236}">
                    <a16:creationId xmlns:a16="http://schemas.microsoft.com/office/drawing/2014/main" id="{17E55D89-CE98-E3C2-6213-A9315491098B}"/>
                  </a:ext>
                </a:extLst>
              </p:cNvPr>
              <p:cNvCxnSpPr/>
              <p:nvPr/>
            </p:nvCxnSpPr>
            <p:spPr>
              <a:xfrm>
                <a:off x="2538200" y="2938757"/>
                <a:ext cx="191511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21">
                <a:extLst>
                  <a:ext uri="{FF2B5EF4-FFF2-40B4-BE49-F238E27FC236}">
                    <a16:creationId xmlns:a16="http://schemas.microsoft.com/office/drawing/2014/main" id="{E54C0CE3-AB8E-FDFD-CAB9-73C07D4A9A07}"/>
                  </a:ext>
                </a:extLst>
              </p:cNvPr>
              <p:cNvCxnSpPr/>
              <p:nvPr/>
            </p:nvCxnSpPr>
            <p:spPr>
              <a:xfrm>
                <a:off x="2538202" y="3348754"/>
                <a:ext cx="191511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27E72934-55C3-8161-777A-9155E57D2674}"/>
                  </a:ext>
                </a:extLst>
              </p:cNvPr>
              <p:cNvCxnSpPr/>
              <p:nvPr/>
            </p:nvCxnSpPr>
            <p:spPr>
              <a:xfrm>
                <a:off x="2538199" y="3777632"/>
                <a:ext cx="191511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Straight Connector 23">
                <a:extLst>
                  <a:ext uri="{FF2B5EF4-FFF2-40B4-BE49-F238E27FC236}">
                    <a16:creationId xmlns:a16="http://schemas.microsoft.com/office/drawing/2014/main" id="{B6DD2DA3-0A32-F192-369F-7BBB5F535B9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729713" y="2095837"/>
                <a:ext cx="0" cy="208370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01132B7F-626B-119E-6B67-B4F11C937540}"/>
                  </a:ext>
                </a:extLst>
              </p:cNvPr>
              <p:cNvSpPr txBox="1"/>
              <p:nvPr/>
            </p:nvSpPr>
            <p:spPr>
              <a:xfrm>
                <a:off x="1606925" y="1897892"/>
                <a:ext cx="1138280" cy="3794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600" dirty="0">
                    <a:latin typeface="Comic Sans MS" panose="030F0702030302020204" pitchFamily="66" charset="0"/>
                  </a:rPr>
                  <a:t>5 litres</a:t>
                </a:r>
              </a:p>
            </p:txBody>
          </p:sp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B354D327-EEDE-23CC-7681-BDF2DB3DFFF3}"/>
                  </a:ext>
                </a:extLst>
              </p:cNvPr>
              <p:cNvSpPr txBox="1"/>
              <p:nvPr/>
            </p:nvSpPr>
            <p:spPr>
              <a:xfrm>
                <a:off x="1606925" y="2308549"/>
                <a:ext cx="1138280" cy="3794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600" dirty="0">
                    <a:latin typeface="Comic Sans MS" panose="030F0702030302020204" pitchFamily="66" charset="0"/>
                  </a:rPr>
                  <a:t>4 litres</a:t>
                </a:r>
              </a:p>
            </p:txBody>
          </p:sp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DA915101-7680-8189-C0CA-88BB7C44FA30}"/>
                  </a:ext>
                </a:extLst>
              </p:cNvPr>
              <p:cNvSpPr txBox="1"/>
              <p:nvPr/>
            </p:nvSpPr>
            <p:spPr>
              <a:xfrm>
                <a:off x="1606925" y="2735522"/>
                <a:ext cx="1138280" cy="3794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600" dirty="0">
                    <a:latin typeface="Comic Sans MS" panose="030F0702030302020204" pitchFamily="66" charset="0"/>
                  </a:rPr>
                  <a:t>3 litres</a:t>
                </a:r>
              </a:p>
            </p:txBody>
          </p:sp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9BDF1F58-F0FE-60D0-94D9-50C9B543719C}"/>
                  </a:ext>
                </a:extLst>
              </p:cNvPr>
              <p:cNvSpPr txBox="1"/>
              <p:nvPr/>
            </p:nvSpPr>
            <p:spPr>
              <a:xfrm>
                <a:off x="1606925" y="3164399"/>
                <a:ext cx="1138280" cy="3794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600" dirty="0">
                    <a:latin typeface="Comic Sans MS" panose="030F0702030302020204" pitchFamily="66" charset="0"/>
                  </a:rPr>
                  <a:t>2 litres</a:t>
                </a:r>
              </a:p>
            </p:txBody>
          </p:sp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3CD74BEA-8210-B59C-7971-7080B833C4C4}"/>
                  </a:ext>
                </a:extLst>
              </p:cNvPr>
              <p:cNvSpPr txBox="1"/>
              <p:nvPr/>
            </p:nvSpPr>
            <p:spPr>
              <a:xfrm>
                <a:off x="1741789" y="3592966"/>
                <a:ext cx="1138280" cy="3794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600" dirty="0">
                    <a:latin typeface="Comic Sans MS" panose="030F0702030302020204" pitchFamily="66" charset="0"/>
                  </a:rPr>
                  <a:t>1 litre</a:t>
                </a:r>
              </a:p>
            </p:txBody>
          </p:sp>
        </p:grpSp>
        <p:sp>
          <p:nvSpPr>
            <p:cNvPr id="16" name="Trapezoid 15">
              <a:extLst>
                <a:ext uri="{FF2B5EF4-FFF2-40B4-BE49-F238E27FC236}">
                  <a16:creationId xmlns:a16="http://schemas.microsoft.com/office/drawing/2014/main" id="{0671A724-38A8-0A89-D8E0-3534F8C04A46}"/>
                </a:ext>
              </a:extLst>
            </p:cNvPr>
            <p:cNvSpPr/>
            <p:nvPr/>
          </p:nvSpPr>
          <p:spPr>
            <a:xfrm flipV="1">
              <a:off x="6873542" y="3761538"/>
              <a:ext cx="1707284" cy="1858972"/>
            </a:xfrm>
            <a:prstGeom prst="trapezoid">
              <a:avLst>
                <a:gd name="adj" fmla="val 13772"/>
              </a:avLst>
            </a:prstGeom>
            <a:solidFill>
              <a:srgbClr val="4472C4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D89164D5-EFDD-9669-413D-F10E30FBA2FB}"/>
              </a:ext>
            </a:extLst>
          </p:cNvPr>
          <p:cNvSpPr txBox="1"/>
          <p:nvPr/>
        </p:nvSpPr>
        <p:spPr>
          <a:xfrm>
            <a:off x="4313526" y="1658803"/>
            <a:ext cx="5750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12EA046-79B6-9C59-C1B2-F247AC34EF22}"/>
              </a:ext>
            </a:extLst>
          </p:cNvPr>
          <p:cNvSpPr txBox="1"/>
          <p:nvPr/>
        </p:nvSpPr>
        <p:spPr>
          <a:xfrm>
            <a:off x="5191738" y="3053606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DA17E18-B00B-0AC1-7741-B00745168E53}"/>
              </a:ext>
            </a:extLst>
          </p:cNvPr>
          <p:cNvSpPr txBox="1"/>
          <p:nvPr/>
        </p:nvSpPr>
        <p:spPr>
          <a:xfrm>
            <a:off x="2482811" y="4339035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3C1A8220-B68D-0E46-A98F-693C8570E951}"/>
              </a:ext>
            </a:extLst>
          </p:cNvPr>
          <p:cNvSpPr txBox="1"/>
          <p:nvPr/>
        </p:nvSpPr>
        <p:spPr>
          <a:xfrm>
            <a:off x="5418766" y="6042451"/>
            <a:ext cx="7093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50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E4DC62F2-2D27-D5B5-518C-F35681FB4E6E}"/>
              </a:ext>
            </a:extLst>
          </p:cNvPr>
          <p:cNvSpPr txBox="1"/>
          <p:nvPr/>
        </p:nvSpPr>
        <p:spPr>
          <a:xfrm>
            <a:off x="3411892" y="6042451"/>
            <a:ext cx="7093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30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1A59340-8221-BED6-8631-7A601C053C8C}"/>
              </a:ext>
            </a:extLst>
          </p:cNvPr>
          <p:cNvSpPr txBox="1"/>
          <p:nvPr/>
        </p:nvSpPr>
        <p:spPr>
          <a:xfrm>
            <a:off x="6428950" y="6042451"/>
            <a:ext cx="7093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60</a:t>
            </a: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3D85D30F-ECB2-D3A7-7C6F-C34403FD51F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7188" y="1139758"/>
            <a:ext cx="1642647" cy="1642647"/>
          </a:xfrm>
          <a:prstGeom prst="rect">
            <a:avLst/>
          </a:prstGeom>
        </p:spPr>
      </p:pic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222DD38A-6697-691F-401D-ED1B8A0DCC2E}"/>
              </a:ext>
            </a:extLst>
          </p:cNvPr>
          <p:cNvCxnSpPr>
            <a:cxnSpLocks/>
          </p:cNvCxnSpPr>
          <p:nvPr/>
        </p:nvCxnSpPr>
        <p:spPr>
          <a:xfrm>
            <a:off x="8908511" y="1961082"/>
            <a:ext cx="0" cy="509582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A78A87A5-6073-BDD2-2942-F8E0BC0DE381}"/>
              </a:ext>
            </a:extLst>
          </p:cNvPr>
          <p:cNvCxnSpPr>
            <a:cxnSpLocks/>
          </p:cNvCxnSpPr>
          <p:nvPr/>
        </p:nvCxnSpPr>
        <p:spPr>
          <a:xfrm flipV="1">
            <a:off x="8908511" y="1861818"/>
            <a:ext cx="334238" cy="99263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26778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3" grpId="0"/>
      <p:bldP spid="34" grpId="0"/>
      <p:bldP spid="3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90B8B9B-9AA7-412A-1E52-5146AA08606E}"/>
                  </a:ext>
                </a:extLst>
              </p:cNvPr>
              <p:cNvSpPr txBox="1"/>
              <p:nvPr/>
            </p:nvSpPr>
            <p:spPr>
              <a:xfrm>
                <a:off x="237478" y="1471538"/>
                <a:ext cx="9198204" cy="55763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1)	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latin typeface="Comic Sans MS" panose="030F0702030302020204" pitchFamily="66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of     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6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Which shapes have </a:t>
                </a:r>
                <a:r>
                  <a:rPr lang="en-GB" sz="2800" b="1" dirty="0">
                    <a:latin typeface="Comic Sans MS" panose="030F0702030302020204" pitchFamily="66" charset="0"/>
                  </a:rPr>
                  <a:t>not</a:t>
                </a:r>
                <a:r>
                  <a:rPr lang="en-GB" sz="2800" dirty="0">
                    <a:latin typeface="Comic Sans MS" panose="030F0702030302020204" pitchFamily="66" charset="0"/>
                  </a:rPr>
                  <a:t> been split into thirds?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How much juice is there altogether?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70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90B8B9B-9AA7-412A-1E52-5146AA08606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478" y="1471538"/>
                <a:ext cx="9198204" cy="5576398"/>
              </a:xfrm>
              <a:prstGeom prst="rect">
                <a:avLst/>
              </a:prstGeom>
              <a:blipFill>
                <a:blip r:embed="rId3"/>
                <a:stretch>
                  <a:fillRect l="-13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Flowchart: Or 8">
            <a:extLst>
              <a:ext uri="{FF2B5EF4-FFF2-40B4-BE49-F238E27FC236}">
                <a16:creationId xmlns:a16="http://schemas.microsoft.com/office/drawing/2014/main" id="{9EE155B4-34DE-7A17-9A4C-4CF9281FF0D9}"/>
              </a:ext>
            </a:extLst>
          </p:cNvPr>
          <p:cNvSpPr/>
          <p:nvPr/>
        </p:nvSpPr>
        <p:spPr>
          <a:xfrm>
            <a:off x="1710480" y="3641232"/>
            <a:ext cx="848413" cy="848413"/>
          </a:xfrm>
          <a:prstGeom prst="flowChartOr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lowchart: Predefined Process 9">
            <a:extLst>
              <a:ext uri="{FF2B5EF4-FFF2-40B4-BE49-F238E27FC236}">
                <a16:creationId xmlns:a16="http://schemas.microsoft.com/office/drawing/2014/main" id="{71A31A04-FC22-F7CD-FB3D-ECD18D4B1B22}"/>
              </a:ext>
            </a:extLst>
          </p:cNvPr>
          <p:cNvSpPr/>
          <p:nvPr/>
        </p:nvSpPr>
        <p:spPr>
          <a:xfrm>
            <a:off x="3246039" y="3596391"/>
            <a:ext cx="1400140" cy="938094"/>
          </a:xfrm>
          <a:prstGeom prst="flowChartPredefinedProcess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1" name="Table 19">
            <a:extLst>
              <a:ext uri="{FF2B5EF4-FFF2-40B4-BE49-F238E27FC236}">
                <a16:creationId xmlns:a16="http://schemas.microsoft.com/office/drawing/2014/main" id="{41E9BC47-41C5-1C5B-DFCE-473EB61453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5800260"/>
              </p:ext>
            </p:extLst>
          </p:nvPr>
        </p:nvGraphicFramePr>
        <p:xfrm>
          <a:off x="5333326" y="3783983"/>
          <a:ext cx="1346577" cy="5831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8859">
                  <a:extLst>
                    <a:ext uri="{9D8B030D-6E8A-4147-A177-3AD203B41FA5}">
                      <a16:colId xmlns:a16="http://schemas.microsoft.com/office/drawing/2014/main" val="338959987"/>
                    </a:ext>
                  </a:extLst>
                </a:gridCol>
                <a:gridCol w="448859">
                  <a:extLst>
                    <a:ext uri="{9D8B030D-6E8A-4147-A177-3AD203B41FA5}">
                      <a16:colId xmlns:a16="http://schemas.microsoft.com/office/drawing/2014/main" val="2550126948"/>
                    </a:ext>
                  </a:extLst>
                </a:gridCol>
                <a:gridCol w="448859">
                  <a:extLst>
                    <a:ext uri="{9D8B030D-6E8A-4147-A177-3AD203B41FA5}">
                      <a16:colId xmlns:a16="http://schemas.microsoft.com/office/drawing/2014/main" val="2615729447"/>
                    </a:ext>
                  </a:extLst>
                </a:gridCol>
              </a:tblGrid>
              <a:tr h="583113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5341616"/>
                  </a:ext>
                </a:extLst>
              </a:tr>
            </a:tbl>
          </a:graphicData>
        </a:graphic>
      </p:graphicFrame>
      <p:sp>
        <p:nvSpPr>
          <p:cNvPr id="12" name="Rectangle 11">
            <a:extLst>
              <a:ext uri="{FF2B5EF4-FFF2-40B4-BE49-F238E27FC236}">
                <a16:creationId xmlns:a16="http://schemas.microsoft.com/office/drawing/2014/main" id="{2D4F7AD2-93B1-2DD7-6C84-4C76201D62D4}"/>
              </a:ext>
            </a:extLst>
          </p:cNvPr>
          <p:cNvSpPr/>
          <p:nvPr/>
        </p:nvSpPr>
        <p:spPr>
          <a:xfrm>
            <a:off x="3057058" y="6067425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257E06D-FF3A-A223-8926-00832B8AB423}"/>
              </a:ext>
            </a:extLst>
          </p:cNvPr>
          <p:cNvSpPr/>
          <p:nvPr/>
        </p:nvSpPr>
        <p:spPr>
          <a:xfrm>
            <a:off x="2032282" y="1645411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654792E7-0941-FB45-426F-7F9D64D79E81}"/>
              </a:ext>
            </a:extLst>
          </p:cNvPr>
          <p:cNvGrpSpPr/>
          <p:nvPr/>
        </p:nvGrpSpPr>
        <p:grpSpPr>
          <a:xfrm>
            <a:off x="7341152" y="3783983"/>
            <a:ext cx="2292321" cy="1727023"/>
            <a:chOff x="7363971" y="3539769"/>
            <a:chExt cx="2292321" cy="1727023"/>
          </a:xfrm>
        </p:grpSpPr>
        <p:pic>
          <p:nvPicPr>
            <p:cNvPr id="15" name="Picture 14" descr="Shape&#10;&#10;Description automatically generated with medium confidence">
              <a:extLst>
                <a:ext uri="{FF2B5EF4-FFF2-40B4-BE49-F238E27FC236}">
                  <a16:creationId xmlns:a16="http://schemas.microsoft.com/office/drawing/2014/main" id="{2E869769-2CFB-A769-95EA-379A28BE243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8818" t="5901" r="57245" b="7860"/>
            <a:stretch/>
          </p:blipFill>
          <p:spPr>
            <a:xfrm>
              <a:off x="7907536" y="3924902"/>
              <a:ext cx="516726" cy="1313079"/>
            </a:xfrm>
            <a:prstGeom prst="rect">
              <a:avLst/>
            </a:prstGeom>
          </p:spPr>
        </p:pic>
        <p:pic>
          <p:nvPicPr>
            <p:cNvPr id="16" name="Picture 15" descr="Shape&#10;&#10;Description automatically generated with medium confidence">
              <a:extLst>
                <a:ext uri="{FF2B5EF4-FFF2-40B4-BE49-F238E27FC236}">
                  <a16:creationId xmlns:a16="http://schemas.microsoft.com/office/drawing/2014/main" id="{EA5C1E56-C2B8-19D5-B757-BDB067E09E3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8818" t="5901" r="57245" b="7860"/>
            <a:stretch/>
          </p:blipFill>
          <p:spPr>
            <a:xfrm>
              <a:off x="8451101" y="3924902"/>
              <a:ext cx="516726" cy="1313079"/>
            </a:xfrm>
            <a:prstGeom prst="rect">
              <a:avLst/>
            </a:prstGeom>
          </p:spPr>
        </p:pic>
        <p:pic>
          <p:nvPicPr>
            <p:cNvPr id="17" name="Picture 16" descr="Shape&#10;&#10;Description automatically generated with medium confidence">
              <a:extLst>
                <a:ext uri="{FF2B5EF4-FFF2-40B4-BE49-F238E27FC236}">
                  <a16:creationId xmlns:a16="http://schemas.microsoft.com/office/drawing/2014/main" id="{62264B54-74B9-A13D-E3F9-2445C82FA8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8818" t="5901" r="57245" b="7860"/>
            <a:stretch/>
          </p:blipFill>
          <p:spPr>
            <a:xfrm>
              <a:off x="7363971" y="3924902"/>
              <a:ext cx="516726" cy="1313079"/>
            </a:xfrm>
            <a:prstGeom prst="rect">
              <a:avLst/>
            </a:prstGeom>
          </p:spPr>
        </p:pic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355133C-1653-FB45-F385-8A312BD85FA7}"/>
                </a:ext>
              </a:extLst>
            </p:cNvPr>
            <p:cNvSpPr txBox="1"/>
            <p:nvPr/>
          </p:nvSpPr>
          <p:spPr>
            <a:xfrm>
              <a:off x="7433964" y="4975906"/>
              <a:ext cx="374600" cy="2739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400" dirty="0"/>
                <a:t>2 l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CA405BB-FC7A-9214-4289-355835074DB0}"/>
                </a:ext>
              </a:extLst>
            </p:cNvPr>
            <p:cNvSpPr txBox="1"/>
            <p:nvPr/>
          </p:nvSpPr>
          <p:spPr>
            <a:xfrm>
              <a:off x="7992357" y="4975906"/>
              <a:ext cx="374599" cy="2739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400" dirty="0"/>
                <a:t>2 l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55A13628-EA9D-4F0C-0D82-5C0B3DFE4AA0}"/>
                </a:ext>
              </a:extLst>
            </p:cNvPr>
            <p:cNvSpPr txBox="1"/>
            <p:nvPr/>
          </p:nvSpPr>
          <p:spPr>
            <a:xfrm>
              <a:off x="8529151" y="4975906"/>
              <a:ext cx="374599" cy="2739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400" dirty="0"/>
                <a:t>2 l</a:t>
              </a:r>
            </a:p>
          </p:txBody>
        </p:sp>
        <p:pic>
          <p:nvPicPr>
            <p:cNvPr id="21" name="Picture 20" descr="Shape&#10;&#10;Description automatically generated with medium confidence">
              <a:extLst>
                <a:ext uri="{FF2B5EF4-FFF2-40B4-BE49-F238E27FC236}">
                  <a16:creationId xmlns:a16="http://schemas.microsoft.com/office/drawing/2014/main" id="{7F6AC762-14DC-0096-A974-EADC1971F3D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8818" t="5901" r="57245" b="7860"/>
            <a:stretch/>
          </p:blipFill>
          <p:spPr>
            <a:xfrm>
              <a:off x="8978051" y="3539769"/>
              <a:ext cx="678241" cy="1723515"/>
            </a:xfrm>
            <a:prstGeom prst="rect">
              <a:avLst/>
            </a:prstGeom>
          </p:spPr>
        </p:pic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BF4C4A23-DEAD-8072-BB22-46035A606DE3}"/>
                </a:ext>
              </a:extLst>
            </p:cNvPr>
            <p:cNvSpPr txBox="1"/>
            <p:nvPr/>
          </p:nvSpPr>
          <p:spPr>
            <a:xfrm>
              <a:off x="9128699" y="4959015"/>
              <a:ext cx="42078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400" dirty="0"/>
                <a:t>5 l</a:t>
              </a:r>
            </a:p>
          </p:txBody>
        </p:sp>
      </p:grpSp>
      <p:pic>
        <p:nvPicPr>
          <p:cNvPr id="23" name="Picture 22">
            <a:extLst>
              <a:ext uri="{FF2B5EF4-FFF2-40B4-BE49-F238E27FC236}">
                <a16:creationId xmlns:a16="http://schemas.microsoft.com/office/drawing/2014/main" id="{3573969F-9103-9465-EB31-3C6AAFA5592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4584" y="1135254"/>
            <a:ext cx="1642647" cy="1642647"/>
          </a:xfrm>
          <a:prstGeom prst="rect">
            <a:avLst/>
          </a:prstGeom>
        </p:spPr>
      </p:pic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2EED3060-9FC2-3FE9-6AC0-178046EA53F0}"/>
              </a:ext>
            </a:extLst>
          </p:cNvPr>
          <p:cNvCxnSpPr>
            <a:cxnSpLocks/>
          </p:cNvCxnSpPr>
          <p:nvPr/>
        </p:nvCxnSpPr>
        <p:spPr>
          <a:xfrm flipH="1" flipV="1">
            <a:off x="8904551" y="1442534"/>
            <a:ext cx="1356" cy="514044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8B1AC4AD-6950-7D7C-E455-CDCA9D5EC07D}"/>
              </a:ext>
            </a:extLst>
          </p:cNvPr>
          <p:cNvCxnSpPr>
            <a:cxnSpLocks/>
          </p:cNvCxnSpPr>
          <p:nvPr/>
        </p:nvCxnSpPr>
        <p:spPr>
          <a:xfrm flipH="1" flipV="1">
            <a:off x="8904551" y="1596421"/>
            <a:ext cx="1356" cy="360156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180913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90B8B9B-9AA7-412A-1E52-5146AA08606E}"/>
                  </a:ext>
                </a:extLst>
              </p:cNvPr>
              <p:cNvSpPr txBox="1"/>
              <p:nvPr/>
            </p:nvSpPr>
            <p:spPr>
              <a:xfrm>
                <a:off x="237478" y="1471538"/>
                <a:ext cx="9198204" cy="55763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1)	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latin typeface="Comic Sans MS" panose="030F0702030302020204" pitchFamily="66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of     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6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Which shapes have </a:t>
                </a:r>
                <a:r>
                  <a:rPr lang="en-GB" sz="2800" b="1" dirty="0">
                    <a:latin typeface="Comic Sans MS" panose="030F0702030302020204" pitchFamily="66" charset="0"/>
                  </a:rPr>
                  <a:t>not</a:t>
                </a:r>
                <a:r>
                  <a:rPr lang="en-GB" sz="2800" dirty="0">
                    <a:latin typeface="Comic Sans MS" panose="030F0702030302020204" pitchFamily="66" charset="0"/>
                  </a:rPr>
                  <a:t> been split into thirds?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How much juice is there altogether?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70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90B8B9B-9AA7-412A-1E52-5146AA08606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478" y="1471538"/>
                <a:ext cx="9198204" cy="5576398"/>
              </a:xfrm>
              <a:prstGeom prst="rect">
                <a:avLst/>
              </a:prstGeom>
              <a:blipFill>
                <a:blip r:embed="rId3"/>
                <a:stretch>
                  <a:fillRect l="-13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Flowchart: Or 8">
            <a:extLst>
              <a:ext uri="{FF2B5EF4-FFF2-40B4-BE49-F238E27FC236}">
                <a16:creationId xmlns:a16="http://schemas.microsoft.com/office/drawing/2014/main" id="{9EE155B4-34DE-7A17-9A4C-4CF9281FF0D9}"/>
              </a:ext>
            </a:extLst>
          </p:cNvPr>
          <p:cNvSpPr/>
          <p:nvPr/>
        </p:nvSpPr>
        <p:spPr>
          <a:xfrm>
            <a:off x="1710480" y="3641232"/>
            <a:ext cx="848413" cy="848413"/>
          </a:xfrm>
          <a:prstGeom prst="flowChartOr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lowchart: Predefined Process 9">
            <a:extLst>
              <a:ext uri="{FF2B5EF4-FFF2-40B4-BE49-F238E27FC236}">
                <a16:creationId xmlns:a16="http://schemas.microsoft.com/office/drawing/2014/main" id="{71A31A04-FC22-F7CD-FB3D-ECD18D4B1B22}"/>
              </a:ext>
            </a:extLst>
          </p:cNvPr>
          <p:cNvSpPr/>
          <p:nvPr/>
        </p:nvSpPr>
        <p:spPr>
          <a:xfrm>
            <a:off x="3246039" y="3596391"/>
            <a:ext cx="1400140" cy="938094"/>
          </a:xfrm>
          <a:prstGeom prst="flowChartPredefinedProcess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1" name="Table 19">
            <a:extLst>
              <a:ext uri="{FF2B5EF4-FFF2-40B4-BE49-F238E27FC236}">
                <a16:creationId xmlns:a16="http://schemas.microsoft.com/office/drawing/2014/main" id="{41E9BC47-41C5-1C5B-DFCE-473EB61453A6}"/>
              </a:ext>
            </a:extLst>
          </p:cNvPr>
          <p:cNvGraphicFramePr>
            <a:graphicFrameLocks noGrp="1"/>
          </p:cNvGraphicFramePr>
          <p:nvPr/>
        </p:nvGraphicFramePr>
        <p:xfrm>
          <a:off x="5333326" y="3783983"/>
          <a:ext cx="1346577" cy="5831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8859">
                  <a:extLst>
                    <a:ext uri="{9D8B030D-6E8A-4147-A177-3AD203B41FA5}">
                      <a16:colId xmlns:a16="http://schemas.microsoft.com/office/drawing/2014/main" val="338959987"/>
                    </a:ext>
                  </a:extLst>
                </a:gridCol>
                <a:gridCol w="448859">
                  <a:extLst>
                    <a:ext uri="{9D8B030D-6E8A-4147-A177-3AD203B41FA5}">
                      <a16:colId xmlns:a16="http://schemas.microsoft.com/office/drawing/2014/main" val="2550126948"/>
                    </a:ext>
                  </a:extLst>
                </a:gridCol>
                <a:gridCol w="448859">
                  <a:extLst>
                    <a:ext uri="{9D8B030D-6E8A-4147-A177-3AD203B41FA5}">
                      <a16:colId xmlns:a16="http://schemas.microsoft.com/office/drawing/2014/main" val="2615729447"/>
                    </a:ext>
                  </a:extLst>
                </a:gridCol>
              </a:tblGrid>
              <a:tr h="583113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5341616"/>
                  </a:ext>
                </a:extLst>
              </a:tr>
            </a:tbl>
          </a:graphicData>
        </a:graphic>
      </p:graphicFrame>
      <p:sp>
        <p:nvSpPr>
          <p:cNvPr id="12" name="Rectangle 11">
            <a:extLst>
              <a:ext uri="{FF2B5EF4-FFF2-40B4-BE49-F238E27FC236}">
                <a16:creationId xmlns:a16="http://schemas.microsoft.com/office/drawing/2014/main" id="{2D4F7AD2-93B1-2DD7-6C84-4C76201D62D4}"/>
              </a:ext>
            </a:extLst>
          </p:cNvPr>
          <p:cNvSpPr/>
          <p:nvPr/>
        </p:nvSpPr>
        <p:spPr>
          <a:xfrm>
            <a:off x="3057058" y="6067425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257E06D-FF3A-A223-8926-00832B8AB423}"/>
              </a:ext>
            </a:extLst>
          </p:cNvPr>
          <p:cNvSpPr/>
          <p:nvPr/>
        </p:nvSpPr>
        <p:spPr>
          <a:xfrm>
            <a:off x="2032282" y="1645411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654792E7-0941-FB45-426F-7F9D64D79E81}"/>
              </a:ext>
            </a:extLst>
          </p:cNvPr>
          <p:cNvGrpSpPr/>
          <p:nvPr/>
        </p:nvGrpSpPr>
        <p:grpSpPr>
          <a:xfrm>
            <a:off x="7341152" y="3783983"/>
            <a:ext cx="2292321" cy="1727023"/>
            <a:chOff x="7363971" y="3539769"/>
            <a:chExt cx="2292321" cy="1727023"/>
          </a:xfrm>
        </p:grpSpPr>
        <p:pic>
          <p:nvPicPr>
            <p:cNvPr id="15" name="Picture 14" descr="Shape&#10;&#10;Description automatically generated with medium confidence">
              <a:extLst>
                <a:ext uri="{FF2B5EF4-FFF2-40B4-BE49-F238E27FC236}">
                  <a16:creationId xmlns:a16="http://schemas.microsoft.com/office/drawing/2014/main" id="{2E869769-2CFB-A769-95EA-379A28BE243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8818" t="5901" r="57245" b="7860"/>
            <a:stretch/>
          </p:blipFill>
          <p:spPr>
            <a:xfrm>
              <a:off x="7907536" y="3924902"/>
              <a:ext cx="516726" cy="1313079"/>
            </a:xfrm>
            <a:prstGeom prst="rect">
              <a:avLst/>
            </a:prstGeom>
          </p:spPr>
        </p:pic>
        <p:pic>
          <p:nvPicPr>
            <p:cNvPr id="16" name="Picture 15" descr="Shape&#10;&#10;Description automatically generated with medium confidence">
              <a:extLst>
                <a:ext uri="{FF2B5EF4-FFF2-40B4-BE49-F238E27FC236}">
                  <a16:creationId xmlns:a16="http://schemas.microsoft.com/office/drawing/2014/main" id="{EA5C1E56-C2B8-19D5-B757-BDB067E09E3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8818" t="5901" r="57245" b="7860"/>
            <a:stretch/>
          </p:blipFill>
          <p:spPr>
            <a:xfrm>
              <a:off x="8451101" y="3924902"/>
              <a:ext cx="516726" cy="1313079"/>
            </a:xfrm>
            <a:prstGeom prst="rect">
              <a:avLst/>
            </a:prstGeom>
          </p:spPr>
        </p:pic>
        <p:pic>
          <p:nvPicPr>
            <p:cNvPr id="17" name="Picture 16" descr="Shape&#10;&#10;Description automatically generated with medium confidence">
              <a:extLst>
                <a:ext uri="{FF2B5EF4-FFF2-40B4-BE49-F238E27FC236}">
                  <a16:creationId xmlns:a16="http://schemas.microsoft.com/office/drawing/2014/main" id="{62264B54-74B9-A13D-E3F9-2445C82FA8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8818" t="5901" r="57245" b="7860"/>
            <a:stretch/>
          </p:blipFill>
          <p:spPr>
            <a:xfrm>
              <a:off x="7363971" y="3924902"/>
              <a:ext cx="516726" cy="1313079"/>
            </a:xfrm>
            <a:prstGeom prst="rect">
              <a:avLst/>
            </a:prstGeom>
          </p:spPr>
        </p:pic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355133C-1653-FB45-F385-8A312BD85FA7}"/>
                </a:ext>
              </a:extLst>
            </p:cNvPr>
            <p:cNvSpPr txBox="1"/>
            <p:nvPr/>
          </p:nvSpPr>
          <p:spPr>
            <a:xfrm>
              <a:off x="7433964" y="4975906"/>
              <a:ext cx="374600" cy="2739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400" dirty="0"/>
                <a:t>2 l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CA405BB-FC7A-9214-4289-355835074DB0}"/>
                </a:ext>
              </a:extLst>
            </p:cNvPr>
            <p:cNvSpPr txBox="1"/>
            <p:nvPr/>
          </p:nvSpPr>
          <p:spPr>
            <a:xfrm>
              <a:off x="7992357" y="4975906"/>
              <a:ext cx="374599" cy="2739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400" dirty="0"/>
                <a:t>2 l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55A13628-EA9D-4F0C-0D82-5C0B3DFE4AA0}"/>
                </a:ext>
              </a:extLst>
            </p:cNvPr>
            <p:cNvSpPr txBox="1"/>
            <p:nvPr/>
          </p:nvSpPr>
          <p:spPr>
            <a:xfrm>
              <a:off x="8529151" y="4975906"/>
              <a:ext cx="374599" cy="2739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400" dirty="0"/>
                <a:t>2 l</a:t>
              </a:r>
            </a:p>
          </p:txBody>
        </p:sp>
        <p:pic>
          <p:nvPicPr>
            <p:cNvPr id="21" name="Picture 20" descr="Shape&#10;&#10;Description automatically generated with medium confidence">
              <a:extLst>
                <a:ext uri="{FF2B5EF4-FFF2-40B4-BE49-F238E27FC236}">
                  <a16:creationId xmlns:a16="http://schemas.microsoft.com/office/drawing/2014/main" id="{7F6AC762-14DC-0096-A974-EADC1971F3D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8818" t="5901" r="57245" b="7860"/>
            <a:stretch/>
          </p:blipFill>
          <p:spPr>
            <a:xfrm>
              <a:off x="8978051" y="3539769"/>
              <a:ext cx="678241" cy="1723515"/>
            </a:xfrm>
            <a:prstGeom prst="rect">
              <a:avLst/>
            </a:prstGeom>
          </p:spPr>
        </p:pic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BF4C4A23-DEAD-8072-BB22-46035A606DE3}"/>
                </a:ext>
              </a:extLst>
            </p:cNvPr>
            <p:cNvSpPr txBox="1"/>
            <p:nvPr/>
          </p:nvSpPr>
          <p:spPr>
            <a:xfrm>
              <a:off x="9128699" y="4959015"/>
              <a:ext cx="42078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400" dirty="0"/>
                <a:t>5 l</a:t>
              </a:r>
            </a:p>
          </p:txBody>
        </p:sp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id="{E6DCF9F2-6BDA-A78F-3F6E-A25C59B086D9}"/>
              </a:ext>
            </a:extLst>
          </p:cNvPr>
          <p:cNvSpPr txBox="1"/>
          <p:nvPr/>
        </p:nvSpPr>
        <p:spPr>
          <a:xfrm>
            <a:off x="1523316" y="1640811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0F39F16-E366-37CF-A109-19836369D2C2}"/>
              </a:ext>
            </a:extLst>
          </p:cNvPr>
          <p:cNvSpPr txBox="1"/>
          <p:nvPr/>
        </p:nvSpPr>
        <p:spPr>
          <a:xfrm>
            <a:off x="1163001" y="5223214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11 litres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1C5C65B-3D5A-6A70-22FA-7AF3AD31614E}"/>
              </a:ext>
            </a:extLst>
          </p:cNvPr>
          <p:cNvSpPr txBox="1"/>
          <p:nvPr/>
        </p:nvSpPr>
        <p:spPr>
          <a:xfrm>
            <a:off x="2554251" y="6049384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131448D9-68E5-75FC-B493-6E18F533398F}"/>
              </a:ext>
            </a:extLst>
          </p:cNvPr>
          <p:cNvSpPr/>
          <p:nvPr/>
        </p:nvSpPr>
        <p:spPr>
          <a:xfrm>
            <a:off x="1590577" y="3540007"/>
            <a:ext cx="1078084" cy="1000505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02DFF58A-CDE5-F35A-E07D-D31266FE0A8F}"/>
              </a:ext>
            </a:extLst>
          </p:cNvPr>
          <p:cNvSpPr/>
          <p:nvPr/>
        </p:nvSpPr>
        <p:spPr>
          <a:xfrm>
            <a:off x="3096115" y="3570227"/>
            <a:ext cx="1684326" cy="1000505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9F28C3BA-7032-DE2D-187D-0110233EA33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4584" y="1135254"/>
            <a:ext cx="1642647" cy="1642647"/>
          </a:xfrm>
          <a:prstGeom prst="rect">
            <a:avLst/>
          </a:prstGeom>
        </p:spPr>
      </p:pic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FDA89D7E-02AA-B2BF-F9A8-905351999676}"/>
              </a:ext>
            </a:extLst>
          </p:cNvPr>
          <p:cNvCxnSpPr>
            <a:cxnSpLocks/>
          </p:cNvCxnSpPr>
          <p:nvPr/>
        </p:nvCxnSpPr>
        <p:spPr>
          <a:xfrm flipH="1" flipV="1">
            <a:off x="8904551" y="1442534"/>
            <a:ext cx="1356" cy="514044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A1C67EA4-EAB0-190C-E935-67B8EFD9E1C4}"/>
              </a:ext>
            </a:extLst>
          </p:cNvPr>
          <p:cNvCxnSpPr>
            <a:cxnSpLocks/>
          </p:cNvCxnSpPr>
          <p:nvPr/>
        </p:nvCxnSpPr>
        <p:spPr>
          <a:xfrm flipH="1" flipV="1">
            <a:off x="8904551" y="1596421"/>
            <a:ext cx="1356" cy="360156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0850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 animBg="1"/>
      <p:bldP spid="3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48ACDB14-BF7A-4BBC-CA41-A7CA622558B5}"/>
                  </a:ext>
                </a:extLst>
              </p:cNvPr>
              <p:cNvSpPr txBox="1"/>
              <p:nvPr/>
            </p:nvSpPr>
            <p:spPr>
              <a:xfrm>
                <a:off x="237478" y="1471541"/>
                <a:ext cx="7673546" cy="50839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1)		What unit fraction is shaded?</a:t>
                </a:r>
              </a:p>
              <a:p>
                <a:pPr algn="l"/>
                <a:endParaRPr lang="en-GB" sz="20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0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latin typeface="Comic Sans MS" panose="030F0702030302020204" pitchFamily="66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of 21 is equal to </a:t>
                </a:r>
              </a:p>
              <a:p>
                <a:pPr algn="l"/>
                <a:endParaRPr lang="en-GB" sz="20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0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What temperature is shown?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</a:t>
                </a: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48ACDB14-BF7A-4BBC-CA41-A7CA622558B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478" y="1471541"/>
                <a:ext cx="7673546" cy="5083956"/>
              </a:xfrm>
              <a:prstGeom prst="rect">
                <a:avLst/>
              </a:prstGeom>
              <a:blipFill>
                <a:blip r:embed="rId3"/>
                <a:stretch>
                  <a:fillRect l="-1668" t="-1199" b="-239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" name="Table 14">
            <a:extLst>
              <a:ext uri="{FF2B5EF4-FFF2-40B4-BE49-F238E27FC236}">
                <a16:creationId xmlns:a16="http://schemas.microsoft.com/office/drawing/2014/main" id="{18ACE100-9425-4687-80D3-19C0D71CF5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6311587"/>
              </p:ext>
            </p:extLst>
          </p:nvPr>
        </p:nvGraphicFramePr>
        <p:xfrm>
          <a:off x="1259668" y="5983922"/>
          <a:ext cx="6045558" cy="6547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07593">
                  <a:extLst>
                    <a:ext uri="{9D8B030D-6E8A-4147-A177-3AD203B41FA5}">
                      <a16:colId xmlns:a16="http://schemas.microsoft.com/office/drawing/2014/main" val="2475062722"/>
                    </a:ext>
                  </a:extLst>
                </a:gridCol>
                <a:gridCol w="1007593">
                  <a:extLst>
                    <a:ext uri="{9D8B030D-6E8A-4147-A177-3AD203B41FA5}">
                      <a16:colId xmlns:a16="http://schemas.microsoft.com/office/drawing/2014/main" val="1783188025"/>
                    </a:ext>
                  </a:extLst>
                </a:gridCol>
                <a:gridCol w="1007593">
                  <a:extLst>
                    <a:ext uri="{9D8B030D-6E8A-4147-A177-3AD203B41FA5}">
                      <a16:colId xmlns:a16="http://schemas.microsoft.com/office/drawing/2014/main" val="2605062317"/>
                    </a:ext>
                  </a:extLst>
                </a:gridCol>
                <a:gridCol w="1007593">
                  <a:extLst>
                    <a:ext uri="{9D8B030D-6E8A-4147-A177-3AD203B41FA5}">
                      <a16:colId xmlns:a16="http://schemas.microsoft.com/office/drawing/2014/main" val="3387668656"/>
                    </a:ext>
                  </a:extLst>
                </a:gridCol>
                <a:gridCol w="1007593">
                  <a:extLst>
                    <a:ext uri="{9D8B030D-6E8A-4147-A177-3AD203B41FA5}">
                      <a16:colId xmlns:a16="http://schemas.microsoft.com/office/drawing/2014/main" val="3436802176"/>
                    </a:ext>
                  </a:extLst>
                </a:gridCol>
                <a:gridCol w="1007593">
                  <a:extLst>
                    <a:ext uri="{9D8B030D-6E8A-4147-A177-3AD203B41FA5}">
                      <a16:colId xmlns:a16="http://schemas.microsoft.com/office/drawing/2014/main" val="1683446293"/>
                    </a:ext>
                  </a:extLst>
                </a:gridCol>
              </a:tblGrid>
              <a:tr h="654727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35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25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42564626"/>
                  </a:ext>
                </a:extLst>
              </a:tr>
            </a:tbl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65AD1F42-0334-EF68-08C8-391EE8F157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5439" y="4423508"/>
            <a:ext cx="4626337" cy="102098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468B5C9F-F126-BD04-195D-A25954565F01}"/>
              </a:ext>
            </a:extLst>
          </p:cNvPr>
          <p:cNvSpPr/>
          <p:nvPr/>
        </p:nvSpPr>
        <p:spPr>
          <a:xfrm>
            <a:off x="4339009" y="2687514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2" name="Table 14">
            <a:extLst>
              <a:ext uri="{FF2B5EF4-FFF2-40B4-BE49-F238E27FC236}">
                <a16:creationId xmlns:a16="http://schemas.microsoft.com/office/drawing/2014/main" id="{C86F7481-8DEC-7BD3-FA29-14484F9D7A4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6485909"/>
              </p:ext>
            </p:extLst>
          </p:nvPr>
        </p:nvGraphicFramePr>
        <p:xfrm>
          <a:off x="6306367" y="1227582"/>
          <a:ext cx="915232" cy="86717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7616">
                  <a:extLst>
                    <a:ext uri="{9D8B030D-6E8A-4147-A177-3AD203B41FA5}">
                      <a16:colId xmlns:a16="http://schemas.microsoft.com/office/drawing/2014/main" val="2733316726"/>
                    </a:ext>
                  </a:extLst>
                </a:gridCol>
                <a:gridCol w="457616">
                  <a:extLst>
                    <a:ext uri="{9D8B030D-6E8A-4147-A177-3AD203B41FA5}">
                      <a16:colId xmlns:a16="http://schemas.microsoft.com/office/drawing/2014/main" val="1305201983"/>
                    </a:ext>
                  </a:extLst>
                </a:gridCol>
              </a:tblGrid>
              <a:tr h="43358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7961583"/>
                  </a:ext>
                </a:extLst>
              </a:tr>
              <a:tr h="43358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9164100"/>
                  </a:ext>
                </a:extLst>
              </a:tr>
            </a:tbl>
          </a:graphicData>
        </a:graphic>
      </p:graphicFrame>
      <p:pic>
        <p:nvPicPr>
          <p:cNvPr id="13" name="Picture 12">
            <a:extLst>
              <a:ext uri="{FF2B5EF4-FFF2-40B4-BE49-F238E27FC236}">
                <a16:creationId xmlns:a16="http://schemas.microsoft.com/office/drawing/2014/main" id="{3BB8072F-1709-FB1D-340C-64652EC6515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7188" y="1140268"/>
            <a:ext cx="1642647" cy="1642647"/>
          </a:xfrm>
          <a:prstGeom prst="rect">
            <a:avLst/>
          </a:prstGeom>
        </p:spPr>
      </p:pic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BB29DE05-4579-0F08-A959-F598BF8E178A}"/>
              </a:ext>
            </a:extLst>
          </p:cNvPr>
          <p:cNvCxnSpPr>
            <a:cxnSpLocks/>
          </p:cNvCxnSpPr>
          <p:nvPr/>
        </p:nvCxnSpPr>
        <p:spPr>
          <a:xfrm>
            <a:off x="8908511" y="1961592"/>
            <a:ext cx="0" cy="509582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5F128DFE-7437-1CC1-27A3-054E42F8D938}"/>
              </a:ext>
            </a:extLst>
          </p:cNvPr>
          <p:cNvCxnSpPr>
            <a:cxnSpLocks/>
          </p:cNvCxnSpPr>
          <p:nvPr/>
        </p:nvCxnSpPr>
        <p:spPr>
          <a:xfrm>
            <a:off x="8908511" y="1961591"/>
            <a:ext cx="91288" cy="343797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04506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48ACDB14-BF7A-4BBC-CA41-A7CA622558B5}"/>
                  </a:ext>
                </a:extLst>
              </p:cNvPr>
              <p:cNvSpPr txBox="1"/>
              <p:nvPr/>
            </p:nvSpPr>
            <p:spPr>
              <a:xfrm>
                <a:off x="237478" y="1471541"/>
                <a:ext cx="7673546" cy="50839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1)		What unit fraction is shaded?</a:t>
                </a:r>
              </a:p>
              <a:p>
                <a:pPr algn="l"/>
                <a:endParaRPr lang="en-GB" sz="20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0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latin typeface="Comic Sans MS" panose="030F0702030302020204" pitchFamily="66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of 21 is equal to </a:t>
                </a:r>
              </a:p>
              <a:p>
                <a:pPr algn="l"/>
                <a:endParaRPr lang="en-GB" sz="20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0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What temperature is shown?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</a:t>
                </a: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48ACDB14-BF7A-4BBC-CA41-A7CA622558B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478" y="1471541"/>
                <a:ext cx="7673546" cy="5083956"/>
              </a:xfrm>
              <a:prstGeom prst="rect">
                <a:avLst/>
              </a:prstGeom>
              <a:blipFill>
                <a:blip r:embed="rId3"/>
                <a:stretch>
                  <a:fillRect l="-1668" t="-1199" b="-239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" name="Table 14">
            <a:extLst>
              <a:ext uri="{FF2B5EF4-FFF2-40B4-BE49-F238E27FC236}">
                <a16:creationId xmlns:a16="http://schemas.microsoft.com/office/drawing/2014/main" id="{18ACE100-9425-4687-80D3-19C0D71CF54F}"/>
              </a:ext>
            </a:extLst>
          </p:cNvPr>
          <p:cNvGraphicFramePr>
            <a:graphicFrameLocks noGrp="1"/>
          </p:cNvGraphicFramePr>
          <p:nvPr/>
        </p:nvGraphicFramePr>
        <p:xfrm>
          <a:off x="1259668" y="5983922"/>
          <a:ext cx="6045558" cy="6547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07593">
                  <a:extLst>
                    <a:ext uri="{9D8B030D-6E8A-4147-A177-3AD203B41FA5}">
                      <a16:colId xmlns:a16="http://schemas.microsoft.com/office/drawing/2014/main" val="2475062722"/>
                    </a:ext>
                  </a:extLst>
                </a:gridCol>
                <a:gridCol w="1007593">
                  <a:extLst>
                    <a:ext uri="{9D8B030D-6E8A-4147-A177-3AD203B41FA5}">
                      <a16:colId xmlns:a16="http://schemas.microsoft.com/office/drawing/2014/main" val="1783188025"/>
                    </a:ext>
                  </a:extLst>
                </a:gridCol>
                <a:gridCol w="1007593">
                  <a:extLst>
                    <a:ext uri="{9D8B030D-6E8A-4147-A177-3AD203B41FA5}">
                      <a16:colId xmlns:a16="http://schemas.microsoft.com/office/drawing/2014/main" val="2605062317"/>
                    </a:ext>
                  </a:extLst>
                </a:gridCol>
                <a:gridCol w="1007593">
                  <a:extLst>
                    <a:ext uri="{9D8B030D-6E8A-4147-A177-3AD203B41FA5}">
                      <a16:colId xmlns:a16="http://schemas.microsoft.com/office/drawing/2014/main" val="3387668656"/>
                    </a:ext>
                  </a:extLst>
                </a:gridCol>
                <a:gridCol w="1007593">
                  <a:extLst>
                    <a:ext uri="{9D8B030D-6E8A-4147-A177-3AD203B41FA5}">
                      <a16:colId xmlns:a16="http://schemas.microsoft.com/office/drawing/2014/main" val="3436802176"/>
                    </a:ext>
                  </a:extLst>
                </a:gridCol>
                <a:gridCol w="1007593">
                  <a:extLst>
                    <a:ext uri="{9D8B030D-6E8A-4147-A177-3AD203B41FA5}">
                      <a16:colId xmlns:a16="http://schemas.microsoft.com/office/drawing/2014/main" val="1683446293"/>
                    </a:ext>
                  </a:extLst>
                </a:gridCol>
              </a:tblGrid>
              <a:tr h="654727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35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25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42564626"/>
                  </a:ext>
                </a:extLst>
              </a:tr>
            </a:tbl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65AD1F42-0334-EF68-08C8-391EE8F157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5439" y="4423508"/>
            <a:ext cx="4626337" cy="102098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468B5C9F-F126-BD04-195D-A25954565F01}"/>
              </a:ext>
            </a:extLst>
          </p:cNvPr>
          <p:cNvSpPr/>
          <p:nvPr/>
        </p:nvSpPr>
        <p:spPr>
          <a:xfrm>
            <a:off x="4339009" y="2687514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2" name="Table 14">
            <a:extLst>
              <a:ext uri="{FF2B5EF4-FFF2-40B4-BE49-F238E27FC236}">
                <a16:creationId xmlns:a16="http://schemas.microsoft.com/office/drawing/2014/main" id="{C86F7481-8DEC-7BD3-FA29-14484F9D7A4E}"/>
              </a:ext>
            </a:extLst>
          </p:cNvPr>
          <p:cNvGraphicFramePr>
            <a:graphicFrameLocks noGrp="1"/>
          </p:cNvGraphicFramePr>
          <p:nvPr/>
        </p:nvGraphicFramePr>
        <p:xfrm>
          <a:off x="6306367" y="1227582"/>
          <a:ext cx="915232" cy="86717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7616">
                  <a:extLst>
                    <a:ext uri="{9D8B030D-6E8A-4147-A177-3AD203B41FA5}">
                      <a16:colId xmlns:a16="http://schemas.microsoft.com/office/drawing/2014/main" val="2733316726"/>
                    </a:ext>
                  </a:extLst>
                </a:gridCol>
                <a:gridCol w="457616">
                  <a:extLst>
                    <a:ext uri="{9D8B030D-6E8A-4147-A177-3AD203B41FA5}">
                      <a16:colId xmlns:a16="http://schemas.microsoft.com/office/drawing/2014/main" val="1305201983"/>
                    </a:ext>
                  </a:extLst>
                </a:gridCol>
              </a:tblGrid>
              <a:tr h="43358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7961583"/>
                  </a:ext>
                </a:extLst>
              </a:tr>
              <a:tr h="43358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9164100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4AF6952F-59D5-623E-1E99-8976088EF7D2}"/>
              </a:ext>
            </a:extLst>
          </p:cNvPr>
          <p:cNvSpPr txBox="1"/>
          <p:nvPr/>
        </p:nvSpPr>
        <p:spPr>
          <a:xfrm>
            <a:off x="3860979" y="2687514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A51911CE-FDBA-02CC-AA0C-A317B0D4BA88}"/>
                  </a:ext>
                </a:extLst>
              </p:cNvPr>
              <p:cNvSpPr txBox="1"/>
              <p:nvPr/>
            </p:nvSpPr>
            <p:spPr>
              <a:xfrm>
                <a:off x="5747841" y="4659396"/>
                <a:ext cx="158367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95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  <m:r>
                      <m:rPr>
                        <m:nor/>
                      </m:rPr>
                      <a: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rPr>
                      <m:t>C</m:t>
                    </m:r>
                  </m:oMath>
                </a14:m>
                <a:endParaRPr lang="en-GB" sz="28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A51911CE-FDBA-02CC-AA0C-A317B0D4BA8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47841" y="4659396"/>
                <a:ext cx="1583679" cy="523220"/>
              </a:xfrm>
              <a:prstGeom prst="rect">
                <a:avLst/>
              </a:prstGeom>
              <a:blipFill>
                <a:blip r:embed="rId5"/>
                <a:stretch>
                  <a:fillRect t="-11628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5A2E7AF6-CD3B-6E72-C27D-E790F43907D3}"/>
                  </a:ext>
                </a:extLst>
              </p:cNvPr>
              <p:cNvSpPr txBox="1"/>
              <p:nvPr/>
            </p:nvSpPr>
            <p:spPr>
              <a:xfrm>
                <a:off x="5998437" y="2093407"/>
                <a:ext cx="1583679" cy="8391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rgbClr val="FF0000"/>
                            </a:solidFill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rgbClr val="FF0000"/>
                            </a:solidFill>
                            <a:latin typeface="Comic Sans MS" panose="030F0702030302020204" pitchFamily="66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5A2E7AF6-CD3B-6E72-C27D-E790F43907D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98437" y="2093407"/>
                <a:ext cx="1583679" cy="83914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>
            <a:extLst>
              <a:ext uri="{FF2B5EF4-FFF2-40B4-BE49-F238E27FC236}">
                <a16:creationId xmlns:a16="http://schemas.microsoft.com/office/drawing/2014/main" id="{79C11416-0CA6-C37B-4F6C-B5235E2CC7DA}"/>
              </a:ext>
            </a:extLst>
          </p:cNvPr>
          <p:cNvSpPr txBox="1"/>
          <p:nvPr/>
        </p:nvSpPr>
        <p:spPr>
          <a:xfrm>
            <a:off x="4439954" y="6038609"/>
            <a:ext cx="7093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C88B572-7C89-D189-F848-2A76B3ED9D38}"/>
              </a:ext>
            </a:extLst>
          </p:cNvPr>
          <p:cNvSpPr txBox="1"/>
          <p:nvPr/>
        </p:nvSpPr>
        <p:spPr>
          <a:xfrm>
            <a:off x="5448793" y="6038609"/>
            <a:ext cx="7093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9387C50-B673-0385-0858-7DD12B2BA864}"/>
              </a:ext>
            </a:extLst>
          </p:cNvPr>
          <p:cNvSpPr txBox="1"/>
          <p:nvPr/>
        </p:nvSpPr>
        <p:spPr>
          <a:xfrm>
            <a:off x="6457632" y="6038609"/>
            <a:ext cx="7093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AB79CC77-F286-89E8-1864-6A53CB8752F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7188" y="1140268"/>
            <a:ext cx="1642647" cy="1642647"/>
          </a:xfrm>
          <a:prstGeom prst="rect">
            <a:avLst/>
          </a:prstGeom>
        </p:spPr>
      </p:pic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CD0D1BE8-72FF-C767-F0A9-622BD147F937}"/>
              </a:ext>
            </a:extLst>
          </p:cNvPr>
          <p:cNvCxnSpPr>
            <a:cxnSpLocks/>
          </p:cNvCxnSpPr>
          <p:nvPr/>
        </p:nvCxnSpPr>
        <p:spPr>
          <a:xfrm>
            <a:off x="8908511" y="1961592"/>
            <a:ext cx="0" cy="509582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E93A5807-D662-0E96-63AF-F589A7C43E3F}"/>
              </a:ext>
            </a:extLst>
          </p:cNvPr>
          <p:cNvCxnSpPr>
            <a:cxnSpLocks/>
          </p:cNvCxnSpPr>
          <p:nvPr/>
        </p:nvCxnSpPr>
        <p:spPr>
          <a:xfrm>
            <a:off x="8908511" y="1961591"/>
            <a:ext cx="91288" cy="343797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3895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6" grpId="0"/>
      <p:bldP spid="17" grpId="0"/>
      <p:bldP spid="18" grpId="0"/>
      <p:bldP spid="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89AE685C-DEFD-DD8B-EB9A-A91AA0F3B8DE}"/>
                  </a:ext>
                </a:extLst>
              </p:cNvPr>
              <p:cNvSpPr txBox="1"/>
              <p:nvPr/>
            </p:nvSpPr>
            <p:spPr>
              <a:xfrm>
                <a:off x="237478" y="1471541"/>
                <a:ext cx="7673546" cy="54573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1)		Which shape has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latin typeface="Comic Sans MS" panose="030F0702030302020204" pitchFamily="66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latin typeface="Comic Sans MS" panose="030F0702030302020204" pitchFamily="66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shaded?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latin typeface="Comic Sans MS" panose="030F0702030302020204" pitchFamily="66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of     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5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The whole is 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i="1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45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89AE685C-DEFD-DD8B-EB9A-A91AA0F3B8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478" y="1471541"/>
                <a:ext cx="7673546" cy="5457391"/>
              </a:xfrm>
              <a:prstGeom prst="rect">
                <a:avLst/>
              </a:prstGeom>
              <a:blipFill>
                <a:blip r:embed="rId3"/>
                <a:stretch>
                  <a:fillRect l="-166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F2594DBC-5D8D-06D5-F0DF-5158BE3FF3B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6066" y="1134657"/>
            <a:ext cx="1642647" cy="1642647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873F4C04-61A2-BA39-EA95-E36C184D3B4D}"/>
              </a:ext>
            </a:extLst>
          </p:cNvPr>
          <p:cNvCxnSpPr>
            <a:cxnSpLocks/>
          </p:cNvCxnSpPr>
          <p:nvPr/>
        </p:nvCxnSpPr>
        <p:spPr>
          <a:xfrm>
            <a:off x="8917389" y="1955981"/>
            <a:ext cx="0" cy="480720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137FDAA9-6317-08E6-2F61-1D7876C79AA6}"/>
              </a:ext>
            </a:extLst>
          </p:cNvPr>
          <p:cNvCxnSpPr>
            <a:cxnSpLocks/>
          </p:cNvCxnSpPr>
          <p:nvPr/>
        </p:nvCxnSpPr>
        <p:spPr>
          <a:xfrm flipH="1" flipV="1">
            <a:off x="8820141" y="1595824"/>
            <a:ext cx="97248" cy="360156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" name="Table 27">
            <a:extLst>
              <a:ext uri="{FF2B5EF4-FFF2-40B4-BE49-F238E27FC236}">
                <a16:creationId xmlns:a16="http://schemas.microsoft.com/office/drawing/2014/main" id="{47683F89-F007-8697-50D1-22E24CEF40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6067637"/>
              </p:ext>
            </p:extLst>
          </p:nvPr>
        </p:nvGraphicFramePr>
        <p:xfrm>
          <a:off x="4302266" y="4461594"/>
          <a:ext cx="2309337" cy="1036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31798">
                  <a:extLst>
                    <a:ext uri="{9D8B030D-6E8A-4147-A177-3AD203B41FA5}">
                      <a16:colId xmlns:a16="http://schemas.microsoft.com/office/drawing/2014/main" val="1734374551"/>
                    </a:ext>
                  </a:extLst>
                </a:gridCol>
                <a:gridCol w="377539">
                  <a:extLst>
                    <a:ext uri="{9D8B030D-6E8A-4147-A177-3AD203B41FA5}">
                      <a16:colId xmlns:a16="http://schemas.microsoft.com/office/drawing/2014/main" val="852532677"/>
                    </a:ext>
                  </a:extLst>
                </a:gridCol>
              </a:tblGrid>
              <a:tr h="370027"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5399976"/>
                  </a:ext>
                </a:extLst>
              </a:tr>
              <a:tr h="370027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8929992"/>
                  </a:ext>
                </a:extLst>
              </a:tr>
            </a:tbl>
          </a:graphicData>
        </a:graphic>
      </p:graphicFrame>
      <p:sp>
        <p:nvSpPr>
          <p:cNvPr id="11" name="Rectangle 10">
            <a:extLst>
              <a:ext uri="{FF2B5EF4-FFF2-40B4-BE49-F238E27FC236}">
                <a16:creationId xmlns:a16="http://schemas.microsoft.com/office/drawing/2014/main" id="{0B72FF91-CD07-6E9B-153E-C14EF7D4E201}"/>
              </a:ext>
            </a:extLst>
          </p:cNvPr>
          <p:cNvSpPr/>
          <p:nvPr/>
        </p:nvSpPr>
        <p:spPr>
          <a:xfrm>
            <a:off x="3446549" y="4650794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11DC9D9-AD58-616A-ADA7-0908BA72A677}"/>
              </a:ext>
            </a:extLst>
          </p:cNvPr>
          <p:cNvSpPr/>
          <p:nvPr/>
        </p:nvSpPr>
        <p:spPr>
          <a:xfrm>
            <a:off x="2892790" y="5928826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3" name="Table 16">
            <a:extLst>
              <a:ext uri="{FF2B5EF4-FFF2-40B4-BE49-F238E27FC236}">
                <a16:creationId xmlns:a16="http://schemas.microsoft.com/office/drawing/2014/main" id="{256E0EE6-B1B9-FB63-78A6-E00E41669B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1186690"/>
              </p:ext>
            </p:extLst>
          </p:nvPr>
        </p:nvGraphicFramePr>
        <p:xfrm>
          <a:off x="1287477" y="2381994"/>
          <a:ext cx="2159073" cy="4450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9691">
                  <a:extLst>
                    <a:ext uri="{9D8B030D-6E8A-4147-A177-3AD203B41FA5}">
                      <a16:colId xmlns:a16="http://schemas.microsoft.com/office/drawing/2014/main" val="3439014073"/>
                    </a:ext>
                  </a:extLst>
                </a:gridCol>
                <a:gridCol w="719691">
                  <a:extLst>
                    <a:ext uri="{9D8B030D-6E8A-4147-A177-3AD203B41FA5}">
                      <a16:colId xmlns:a16="http://schemas.microsoft.com/office/drawing/2014/main" val="1133000803"/>
                    </a:ext>
                  </a:extLst>
                </a:gridCol>
                <a:gridCol w="719691">
                  <a:extLst>
                    <a:ext uri="{9D8B030D-6E8A-4147-A177-3AD203B41FA5}">
                      <a16:colId xmlns:a16="http://schemas.microsoft.com/office/drawing/2014/main" val="3041364660"/>
                    </a:ext>
                  </a:extLst>
                </a:gridCol>
              </a:tblGrid>
              <a:tr h="44507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394892"/>
                  </a:ext>
                </a:extLst>
              </a:tr>
            </a:tbl>
          </a:graphicData>
        </a:graphic>
      </p:graphicFrame>
      <p:sp>
        <p:nvSpPr>
          <p:cNvPr id="14" name="Diamond 13">
            <a:extLst>
              <a:ext uri="{FF2B5EF4-FFF2-40B4-BE49-F238E27FC236}">
                <a16:creationId xmlns:a16="http://schemas.microsoft.com/office/drawing/2014/main" id="{8E287D51-7154-DEE0-DC0A-F5A59EBF51C5}"/>
              </a:ext>
            </a:extLst>
          </p:cNvPr>
          <p:cNvSpPr/>
          <p:nvPr/>
        </p:nvSpPr>
        <p:spPr>
          <a:xfrm>
            <a:off x="4220042" y="2177407"/>
            <a:ext cx="854246" cy="854246"/>
          </a:xfrm>
          <a:prstGeom prst="diamond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DD2ED54E-139B-D5D3-A8D5-EB3926C5140C}"/>
              </a:ext>
            </a:extLst>
          </p:cNvPr>
          <p:cNvCxnSpPr>
            <a:stCxn id="14" idx="0"/>
            <a:endCxn id="14" idx="2"/>
          </p:cNvCxnSpPr>
          <p:nvPr/>
        </p:nvCxnSpPr>
        <p:spPr>
          <a:xfrm>
            <a:off x="4647165" y="2177407"/>
            <a:ext cx="0" cy="854246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Table 21">
            <a:extLst>
              <a:ext uri="{FF2B5EF4-FFF2-40B4-BE49-F238E27FC236}">
                <a16:creationId xmlns:a16="http://schemas.microsoft.com/office/drawing/2014/main" id="{BA0C83DD-742D-2EB3-F714-BD64267B19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7188512"/>
              </p:ext>
            </p:extLst>
          </p:nvPr>
        </p:nvGraphicFramePr>
        <p:xfrm>
          <a:off x="5847780" y="2217457"/>
          <a:ext cx="1632181" cy="822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32181">
                  <a:extLst>
                    <a:ext uri="{9D8B030D-6E8A-4147-A177-3AD203B41FA5}">
                      <a16:colId xmlns:a16="http://schemas.microsoft.com/office/drawing/2014/main" val="2130015361"/>
                    </a:ext>
                  </a:extLst>
                </a:gridCol>
              </a:tblGrid>
              <a:tr h="26416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3854941"/>
                  </a:ext>
                </a:extLst>
              </a:tr>
              <a:tr h="264160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5790696"/>
                  </a:ext>
                </a:extLst>
              </a:tr>
              <a:tr h="26416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63925322"/>
                  </a:ext>
                </a:extLst>
              </a:tr>
            </a:tbl>
          </a:graphicData>
        </a:graphic>
      </p:graphicFrame>
      <p:sp>
        <p:nvSpPr>
          <p:cNvPr id="17" name="Rectangle 16">
            <a:extLst>
              <a:ext uri="{FF2B5EF4-FFF2-40B4-BE49-F238E27FC236}">
                <a16:creationId xmlns:a16="http://schemas.microsoft.com/office/drawing/2014/main" id="{4BC09A91-5889-8A7E-ED8A-DB85434383C3}"/>
              </a:ext>
            </a:extLst>
          </p:cNvPr>
          <p:cNvSpPr/>
          <p:nvPr/>
        </p:nvSpPr>
        <p:spPr>
          <a:xfrm>
            <a:off x="2022159" y="3248794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1877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89AE685C-DEFD-DD8B-EB9A-A91AA0F3B8DE}"/>
                  </a:ext>
                </a:extLst>
              </p:cNvPr>
              <p:cNvSpPr txBox="1"/>
              <p:nvPr/>
            </p:nvSpPr>
            <p:spPr>
              <a:xfrm>
                <a:off x="237478" y="1471541"/>
                <a:ext cx="7673546" cy="54573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1)		Which shape has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latin typeface="Comic Sans MS" panose="030F0702030302020204" pitchFamily="66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latin typeface="Comic Sans MS" panose="030F0702030302020204" pitchFamily="66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shaded?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latin typeface="Comic Sans MS" panose="030F0702030302020204" pitchFamily="66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of     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5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The whole is 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i="1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45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89AE685C-DEFD-DD8B-EB9A-A91AA0F3B8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478" y="1471541"/>
                <a:ext cx="7673546" cy="5457391"/>
              </a:xfrm>
              <a:prstGeom prst="rect">
                <a:avLst/>
              </a:prstGeom>
              <a:blipFill>
                <a:blip r:embed="rId3"/>
                <a:stretch>
                  <a:fillRect l="-166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0" name="Table 27">
            <a:extLst>
              <a:ext uri="{FF2B5EF4-FFF2-40B4-BE49-F238E27FC236}">
                <a16:creationId xmlns:a16="http://schemas.microsoft.com/office/drawing/2014/main" id="{47683F89-F007-8697-50D1-22E24CEF4037}"/>
              </a:ext>
            </a:extLst>
          </p:cNvPr>
          <p:cNvGraphicFramePr>
            <a:graphicFrameLocks noGrp="1"/>
          </p:cNvGraphicFramePr>
          <p:nvPr/>
        </p:nvGraphicFramePr>
        <p:xfrm>
          <a:off x="4302266" y="4461594"/>
          <a:ext cx="2309337" cy="1036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31798">
                  <a:extLst>
                    <a:ext uri="{9D8B030D-6E8A-4147-A177-3AD203B41FA5}">
                      <a16:colId xmlns:a16="http://schemas.microsoft.com/office/drawing/2014/main" val="1734374551"/>
                    </a:ext>
                  </a:extLst>
                </a:gridCol>
                <a:gridCol w="377539">
                  <a:extLst>
                    <a:ext uri="{9D8B030D-6E8A-4147-A177-3AD203B41FA5}">
                      <a16:colId xmlns:a16="http://schemas.microsoft.com/office/drawing/2014/main" val="852532677"/>
                    </a:ext>
                  </a:extLst>
                </a:gridCol>
              </a:tblGrid>
              <a:tr h="370027"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5399976"/>
                  </a:ext>
                </a:extLst>
              </a:tr>
              <a:tr h="370027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8929992"/>
                  </a:ext>
                </a:extLst>
              </a:tr>
            </a:tbl>
          </a:graphicData>
        </a:graphic>
      </p:graphicFrame>
      <p:sp>
        <p:nvSpPr>
          <p:cNvPr id="11" name="Rectangle 10">
            <a:extLst>
              <a:ext uri="{FF2B5EF4-FFF2-40B4-BE49-F238E27FC236}">
                <a16:creationId xmlns:a16="http://schemas.microsoft.com/office/drawing/2014/main" id="{0B72FF91-CD07-6E9B-153E-C14EF7D4E201}"/>
              </a:ext>
            </a:extLst>
          </p:cNvPr>
          <p:cNvSpPr/>
          <p:nvPr/>
        </p:nvSpPr>
        <p:spPr>
          <a:xfrm>
            <a:off x="3446549" y="4650794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11DC9D9-AD58-616A-ADA7-0908BA72A677}"/>
              </a:ext>
            </a:extLst>
          </p:cNvPr>
          <p:cNvSpPr/>
          <p:nvPr/>
        </p:nvSpPr>
        <p:spPr>
          <a:xfrm>
            <a:off x="2892790" y="5928826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3" name="Table 16">
            <a:extLst>
              <a:ext uri="{FF2B5EF4-FFF2-40B4-BE49-F238E27FC236}">
                <a16:creationId xmlns:a16="http://schemas.microsoft.com/office/drawing/2014/main" id="{256E0EE6-B1B9-FB63-78A6-E00E41669B39}"/>
              </a:ext>
            </a:extLst>
          </p:cNvPr>
          <p:cNvGraphicFramePr>
            <a:graphicFrameLocks noGrp="1"/>
          </p:cNvGraphicFramePr>
          <p:nvPr/>
        </p:nvGraphicFramePr>
        <p:xfrm>
          <a:off x="1287477" y="2381994"/>
          <a:ext cx="2159073" cy="4450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9691">
                  <a:extLst>
                    <a:ext uri="{9D8B030D-6E8A-4147-A177-3AD203B41FA5}">
                      <a16:colId xmlns:a16="http://schemas.microsoft.com/office/drawing/2014/main" val="3439014073"/>
                    </a:ext>
                  </a:extLst>
                </a:gridCol>
                <a:gridCol w="719691">
                  <a:extLst>
                    <a:ext uri="{9D8B030D-6E8A-4147-A177-3AD203B41FA5}">
                      <a16:colId xmlns:a16="http://schemas.microsoft.com/office/drawing/2014/main" val="1133000803"/>
                    </a:ext>
                  </a:extLst>
                </a:gridCol>
                <a:gridCol w="719691">
                  <a:extLst>
                    <a:ext uri="{9D8B030D-6E8A-4147-A177-3AD203B41FA5}">
                      <a16:colId xmlns:a16="http://schemas.microsoft.com/office/drawing/2014/main" val="3041364660"/>
                    </a:ext>
                  </a:extLst>
                </a:gridCol>
              </a:tblGrid>
              <a:tr h="44507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394892"/>
                  </a:ext>
                </a:extLst>
              </a:tr>
            </a:tbl>
          </a:graphicData>
        </a:graphic>
      </p:graphicFrame>
      <p:sp>
        <p:nvSpPr>
          <p:cNvPr id="14" name="Diamond 13">
            <a:extLst>
              <a:ext uri="{FF2B5EF4-FFF2-40B4-BE49-F238E27FC236}">
                <a16:creationId xmlns:a16="http://schemas.microsoft.com/office/drawing/2014/main" id="{8E287D51-7154-DEE0-DC0A-F5A59EBF51C5}"/>
              </a:ext>
            </a:extLst>
          </p:cNvPr>
          <p:cNvSpPr/>
          <p:nvPr/>
        </p:nvSpPr>
        <p:spPr>
          <a:xfrm>
            <a:off x="4220042" y="2177407"/>
            <a:ext cx="854246" cy="854246"/>
          </a:xfrm>
          <a:prstGeom prst="diamond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DD2ED54E-139B-D5D3-A8D5-EB3926C5140C}"/>
              </a:ext>
            </a:extLst>
          </p:cNvPr>
          <p:cNvCxnSpPr>
            <a:stCxn id="14" idx="0"/>
            <a:endCxn id="14" idx="2"/>
          </p:cNvCxnSpPr>
          <p:nvPr/>
        </p:nvCxnSpPr>
        <p:spPr>
          <a:xfrm>
            <a:off x="4647165" y="2177407"/>
            <a:ext cx="0" cy="854246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Table 21">
            <a:extLst>
              <a:ext uri="{FF2B5EF4-FFF2-40B4-BE49-F238E27FC236}">
                <a16:creationId xmlns:a16="http://schemas.microsoft.com/office/drawing/2014/main" id="{BA0C83DD-742D-2EB3-F714-BD64267B19BC}"/>
              </a:ext>
            </a:extLst>
          </p:cNvPr>
          <p:cNvGraphicFramePr>
            <a:graphicFrameLocks noGrp="1"/>
          </p:cNvGraphicFramePr>
          <p:nvPr/>
        </p:nvGraphicFramePr>
        <p:xfrm>
          <a:off x="5847780" y="2217457"/>
          <a:ext cx="1632181" cy="822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32181">
                  <a:extLst>
                    <a:ext uri="{9D8B030D-6E8A-4147-A177-3AD203B41FA5}">
                      <a16:colId xmlns:a16="http://schemas.microsoft.com/office/drawing/2014/main" val="2130015361"/>
                    </a:ext>
                  </a:extLst>
                </a:gridCol>
              </a:tblGrid>
              <a:tr h="26416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3854941"/>
                  </a:ext>
                </a:extLst>
              </a:tr>
              <a:tr h="264160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5790696"/>
                  </a:ext>
                </a:extLst>
              </a:tr>
              <a:tr h="26416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63925322"/>
                  </a:ext>
                </a:extLst>
              </a:tr>
            </a:tbl>
          </a:graphicData>
        </a:graphic>
      </p:graphicFrame>
      <p:sp>
        <p:nvSpPr>
          <p:cNvPr id="17" name="Rectangle 16">
            <a:extLst>
              <a:ext uri="{FF2B5EF4-FFF2-40B4-BE49-F238E27FC236}">
                <a16:creationId xmlns:a16="http://schemas.microsoft.com/office/drawing/2014/main" id="{4BC09A91-5889-8A7E-ED8A-DB85434383C3}"/>
              </a:ext>
            </a:extLst>
          </p:cNvPr>
          <p:cNvSpPr/>
          <p:nvPr/>
        </p:nvSpPr>
        <p:spPr>
          <a:xfrm>
            <a:off x="2022159" y="3248794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CB7B853-75A7-055F-EACF-20584FC106B1}"/>
              </a:ext>
            </a:extLst>
          </p:cNvPr>
          <p:cNvSpPr txBox="1"/>
          <p:nvPr/>
        </p:nvSpPr>
        <p:spPr>
          <a:xfrm>
            <a:off x="1518863" y="3255825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3F3E41D-B715-AB9B-1D10-368DFA1E6943}"/>
              </a:ext>
            </a:extLst>
          </p:cNvPr>
          <p:cNvSpPr txBox="1"/>
          <p:nvPr/>
        </p:nvSpPr>
        <p:spPr>
          <a:xfrm>
            <a:off x="2943253" y="4647645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14081C9-DF90-AE82-B234-0136B1E9DED7}"/>
              </a:ext>
            </a:extLst>
          </p:cNvPr>
          <p:cNvSpPr txBox="1"/>
          <p:nvPr/>
        </p:nvSpPr>
        <p:spPr>
          <a:xfrm>
            <a:off x="2394675" y="5915497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B1769BE5-6963-B6D7-D7C1-93961FA227B2}"/>
              </a:ext>
            </a:extLst>
          </p:cNvPr>
          <p:cNvSpPr/>
          <p:nvPr/>
        </p:nvSpPr>
        <p:spPr>
          <a:xfrm>
            <a:off x="1232196" y="2264648"/>
            <a:ext cx="2284348" cy="677052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8F65F56-A7FB-204E-195B-A7EDB9E2EECB}"/>
              </a:ext>
            </a:extLst>
          </p:cNvPr>
          <p:cNvSpPr txBox="1"/>
          <p:nvPr/>
        </p:nvSpPr>
        <p:spPr>
          <a:xfrm>
            <a:off x="4714143" y="5377774"/>
            <a:ext cx="11811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part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4B5AC31-07EA-75BC-28FD-BBB9AAC27947}"/>
              </a:ext>
            </a:extLst>
          </p:cNvPr>
          <p:cNvSpPr txBox="1"/>
          <p:nvPr/>
        </p:nvSpPr>
        <p:spPr>
          <a:xfrm>
            <a:off x="5890114" y="5377774"/>
            <a:ext cx="11811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part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D4A71C8-7B76-9C1A-DA10-EA69688FB21E}"/>
              </a:ext>
            </a:extLst>
          </p:cNvPr>
          <p:cNvSpPr txBox="1"/>
          <p:nvPr/>
        </p:nvSpPr>
        <p:spPr>
          <a:xfrm>
            <a:off x="4867002" y="3984019"/>
            <a:ext cx="11811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whole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E929E332-B569-13E7-0C66-3BF11DE087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6066" y="1134657"/>
            <a:ext cx="1642647" cy="1642647"/>
          </a:xfrm>
          <a:prstGeom prst="rect">
            <a:avLst/>
          </a:prstGeom>
        </p:spPr>
      </p:pic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A4DF1CF1-B627-3481-D3FC-3D13BA0E96A6}"/>
              </a:ext>
            </a:extLst>
          </p:cNvPr>
          <p:cNvCxnSpPr>
            <a:cxnSpLocks/>
          </p:cNvCxnSpPr>
          <p:nvPr/>
        </p:nvCxnSpPr>
        <p:spPr>
          <a:xfrm>
            <a:off x="8917389" y="1955981"/>
            <a:ext cx="0" cy="480720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22D2BED7-BFA7-9A10-6E56-FDF08ED6205F}"/>
              </a:ext>
            </a:extLst>
          </p:cNvPr>
          <p:cNvCxnSpPr>
            <a:cxnSpLocks/>
          </p:cNvCxnSpPr>
          <p:nvPr/>
        </p:nvCxnSpPr>
        <p:spPr>
          <a:xfrm flipH="1" flipV="1">
            <a:off x="8820141" y="1595824"/>
            <a:ext cx="97248" cy="360156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7842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 animBg="1"/>
      <p:bldP spid="22" grpId="0"/>
      <p:bldP spid="23" grpId="0"/>
      <p:bldP spid="2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AB162685-29ED-CFA2-35C1-10E712F364FC}"/>
                  </a:ext>
                </a:extLst>
              </p:cNvPr>
              <p:cNvSpPr txBox="1"/>
              <p:nvPr/>
            </p:nvSpPr>
            <p:spPr>
              <a:xfrm>
                <a:off x="237477" y="1471541"/>
                <a:ext cx="9188778" cy="5148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1)	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latin typeface="Comic Sans MS" panose="030F0702030302020204" pitchFamily="66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of 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		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latin typeface="Comic Sans MS" panose="030F0702030302020204" pitchFamily="66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latin typeface="Comic Sans MS" panose="030F0702030302020204" pitchFamily="66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of 8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Which unit fraction has been found?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Which shapes have been split into equal parts?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How much money is shown?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AB162685-29ED-CFA2-35C1-10E712F364F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477" y="1471541"/>
                <a:ext cx="9188778" cy="5148012"/>
              </a:xfrm>
              <a:prstGeom prst="rect">
                <a:avLst/>
              </a:prstGeom>
              <a:blipFill>
                <a:blip r:embed="rId3"/>
                <a:stretch>
                  <a:fillRect l="-139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67C2DB68-959B-296D-8735-A0E5F39FA2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5666" y="1134666"/>
            <a:ext cx="1642647" cy="1642647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9F1D102F-6831-AF15-CC45-E26ECB34A597}"/>
              </a:ext>
            </a:extLst>
          </p:cNvPr>
          <p:cNvCxnSpPr>
            <a:cxnSpLocks/>
          </p:cNvCxnSpPr>
          <p:nvPr/>
        </p:nvCxnSpPr>
        <p:spPr>
          <a:xfrm>
            <a:off x="8916989" y="1955990"/>
            <a:ext cx="0" cy="490245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9672AC03-10DA-E861-7880-8730A1229A7B}"/>
              </a:ext>
            </a:extLst>
          </p:cNvPr>
          <p:cNvCxnSpPr>
            <a:cxnSpLocks/>
          </p:cNvCxnSpPr>
          <p:nvPr/>
        </p:nvCxnSpPr>
        <p:spPr>
          <a:xfrm flipH="1">
            <a:off x="8574644" y="1955989"/>
            <a:ext cx="342345" cy="92101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 descr="A picture containing icon&#10;&#10;Description automatically generated">
            <a:extLst>
              <a:ext uri="{FF2B5EF4-FFF2-40B4-BE49-F238E27FC236}">
                <a16:creationId xmlns:a16="http://schemas.microsoft.com/office/drawing/2014/main" id="{D53125D9-55F2-8AAE-C935-22E43EAFFB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92824" y="3090536"/>
            <a:ext cx="391536" cy="376043"/>
          </a:xfrm>
          <a:prstGeom prst="rect">
            <a:avLst/>
          </a:prstGeom>
        </p:spPr>
      </p:pic>
      <p:pic>
        <p:nvPicPr>
          <p:cNvPr id="11" name="Picture 10" descr="A picture containing icon&#10;&#10;Description automatically generated">
            <a:extLst>
              <a:ext uri="{FF2B5EF4-FFF2-40B4-BE49-F238E27FC236}">
                <a16:creationId xmlns:a16="http://schemas.microsoft.com/office/drawing/2014/main" id="{B16DD096-426D-0750-D307-A6947C31DE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92824" y="3410492"/>
            <a:ext cx="391536" cy="376043"/>
          </a:xfrm>
          <a:prstGeom prst="rect">
            <a:avLst/>
          </a:prstGeom>
        </p:spPr>
      </p:pic>
      <p:pic>
        <p:nvPicPr>
          <p:cNvPr id="12" name="Picture 11" descr="A picture containing icon&#10;&#10;Description automatically generated">
            <a:extLst>
              <a:ext uri="{FF2B5EF4-FFF2-40B4-BE49-F238E27FC236}">
                <a16:creationId xmlns:a16="http://schemas.microsoft.com/office/drawing/2014/main" id="{3CC927A4-2A63-14A6-4A31-8A80024F95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92824" y="3728227"/>
            <a:ext cx="391536" cy="376043"/>
          </a:xfrm>
          <a:prstGeom prst="rect">
            <a:avLst/>
          </a:prstGeom>
        </p:spPr>
      </p:pic>
      <p:pic>
        <p:nvPicPr>
          <p:cNvPr id="13" name="Picture 12" descr="A picture containing icon&#10;&#10;Description automatically generated">
            <a:extLst>
              <a:ext uri="{FF2B5EF4-FFF2-40B4-BE49-F238E27FC236}">
                <a16:creationId xmlns:a16="http://schemas.microsoft.com/office/drawing/2014/main" id="{DFEEA49B-5A76-99FF-6EDA-49ADDCEFE72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15291" y="3090536"/>
            <a:ext cx="391536" cy="376043"/>
          </a:xfrm>
          <a:prstGeom prst="rect">
            <a:avLst/>
          </a:prstGeom>
        </p:spPr>
      </p:pic>
      <p:pic>
        <p:nvPicPr>
          <p:cNvPr id="14" name="Picture 13" descr="A picture containing icon&#10;&#10;Description automatically generated">
            <a:extLst>
              <a:ext uri="{FF2B5EF4-FFF2-40B4-BE49-F238E27FC236}">
                <a16:creationId xmlns:a16="http://schemas.microsoft.com/office/drawing/2014/main" id="{EBAFFD85-0587-B1DD-16B2-0795DDE654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15291" y="3410492"/>
            <a:ext cx="391536" cy="376043"/>
          </a:xfrm>
          <a:prstGeom prst="rect">
            <a:avLst/>
          </a:prstGeom>
        </p:spPr>
      </p:pic>
      <p:pic>
        <p:nvPicPr>
          <p:cNvPr id="15" name="Picture 14" descr="A picture containing icon&#10;&#10;Description automatically generated">
            <a:extLst>
              <a:ext uri="{FF2B5EF4-FFF2-40B4-BE49-F238E27FC236}">
                <a16:creationId xmlns:a16="http://schemas.microsoft.com/office/drawing/2014/main" id="{AFFBB9E7-8BB7-AA71-9E7A-E4E489F5CEC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15291" y="3728227"/>
            <a:ext cx="391536" cy="376043"/>
          </a:xfrm>
          <a:prstGeom prst="rect">
            <a:avLst/>
          </a:prstGeom>
        </p:spPr>
      </p:pic>
      <p:pic>
        <p:nvPicPr>
          <p:cNvPr id="16" name="Picture 15" descr="A picture containing icon&#10;&#10;Description automatically generated">
            <a:extLst>
              <a:ext uri="{FF2B5EF4-FFF2-40B4-BE49-F238E27FC236}">
                <a16:creationId xmlns:a16="http://schemas.microsoft.com/office/drawing/2014/main" id="{9D0086E5-D12D-F562-59E5-486F11EA59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37758" y="3090287"/>
            <a:ext cx="391536" cy="376043"/>
          </a:xfrm>
          <a:prstGeom prst="rect">
            <a:avLst/>
          </a:prstGeom>
        </p:spPr>
      </p:pic>
      <p:pic>
        <p:nvPicPr>
          <p:cNvPr id="17" name="Picture 16" descr="A picture containing icon&#10;&#10;Description automatically generated">
            <a:extLst>
              <a:ext uri="{FF2B5EF4-FFF2-40B4-BE49-F238E27FC236}">
                <a16:creationId xmlns:a16="http://schemas.microsoft.com/office/drawing/2014/main" id="{83AE5F7C-A45D-AE28-BEEB-58D1F724CCC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37758" y="3410243"/>
            <a:ext cx="391536" cy="376043"/>
          </a:xfrm>
          <a:prstGeom prst="rect">
            <a:avLst/>
          </a:prstGeom>
        </p:spPr>
      </p:pic>
      <p:pic>
        <p:nvPicPr>
          <p:cNvPr id="18" name="Picture 17" descr="A picture containing icon&#10;&#10;Description automatically generated">
            <a:extLst>
              <a:ext uri="{FF2B5EF4-FFF2-40B4-BE49-F238E27FC236}">
                <a16:creationId xmlns:a16="http://schemas.microsoft.com/office/drawing/2014/main" id="{0A420ABC-48BE-D0F8-DDEC-B72A8A83160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37758" y="3727978"/>
            <a:ext cx="391536" cy="376043"/>
          </a:xfrm>
          <a:prstGeom prst="rect">
            <a:avLst/>
          </a:prstGeom>
        </p:spPr>
      </p:pic>
      <p:pic>
        <p:nvPicPr>
          <p:cNvPr id="19" name="Picture 18" descr="A picture containing icon&#10;&#10;Description automatically generated">
            <a:extLst>
              <a:ext uri="{FF2B5EF4-FFF2-40B4-BE49-F238E27FC236}">
                <a16:creationId xmlns:a16="http://schemas.microsoft.com/office/drawing/2014/main" id="{003A9380-EDD8-6986-F65F-2F11D8B5653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60225" y="3090536"/>
            <a:ext cx="391536" cy="376043"/>
          </a:xfrm>
          <a:prstGeom prst="rect">
            <a:avLst/>
          </a:prstGeom>
        </p:spPr>
      </p:pic>
      <p:pic>
        <p:nvPicPr>
          <p:cNvPr id="20" name="Picture 19" descr="A picture containing icon&#10;&#10;Description automatically generated">
            <a:extLst>
              <a:ext uri="{FF2B5EF4-FFF2-40B4-BE49-F238E27FC236}">
                <a16:creationId xmlns:a16="http://schemas.microsoft.com/office/drawing/2014/main" id="{4FE8C284-1B99-625E-451A-E07FF1520B7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60225" y="3410492"/>
            <a:ext cx="391536" cy="376043"/>
          </a:xfrm>
          <a:prstGeom prst="rect">
            <a:avLst/>
          </a:prstGeom>
        </p:spPr>
      </p:pic>
      <p:pic>
        <p:nvPicPr>
          <p:cNvPr id="21" name="Picture 20" descr="A picture containing icon&#10;&#10;Description automatically generated">
            <a:extLst>
              <a:ext uri="{FF2B5EF4-FFF2-40B4-BE49-F238E27FC236}">
                <a16:creationId xmlns:a16="http://schemas.microsoft.com/office/drawing/2014/main" id="{33B552F8-9F9F-60AB-EF14-D5367A10C31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60225" y="3728227"/>
            <a:ext cx="391536" cy="376043"/>
          </a:xfrm>
          <a:prstGeom prst="rect">
            <a:avLst/>
          </a:prstGeom>
        </p:spPr>
      </p:pic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3AABCBED-F498-1D16-3F5A-F269B550E712}"/>
              </a:ext>
            </a:extLst>
          </p:cNvPr>
          <p:cNvSpPr/>
          <p:nvPr/>
        </p:nvSpPr>
        <p:spPr>
          <a:xfrm>
            <a:off x="1296640" y="3105415"/>
            <a:ext cx="1358931" cy="352800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3" name="Table 26">
            <a:extLst>
              <a:ext uri="{FF2B5EF4-FFF2-40B4-BE49-F238E27FC236}">
                <a16:creationId xmlns:a16="http://schemas.microsoft.com/office/drawing/2014/main" id="{228BCEC2-C655-0266-6132-A5BC9CECDD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5259101"/>
              </p:ext>
            </p:extLst>
          </p:nvPr>
        </p:nvGraphicFramePr>
        <p:xfrm>
          <a:off x="1292823" y="4964152"/>
          <a:ext cx="1694924" cy="4541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3731">
                  <a:extLst>
                    <a:ext uri="{9D8B030D-6E8A-4147-A177-3AD203B41FA5}">
                      <a16:colId xmlns:a16="http://schemas.microsoft.com/office/drawing/2014/main" val="383334027"/>
                    </a:ext>
                  </a:extLst>
                </a:gridCol>
                <a:gridCol w="423731">
                  <a:extLst>
                    <a:ext uri="{9D8B030D-6E8A-4147-A177-3AD203B41FA5}">
                      <a16:colId xmlns:a16="http://schemas.microsoft.com/office/drawing/2014/main" val="95772872"/>
                    </a:ext>
                  </a:extLst>
                </a:gridCol>
                <a:gridCol w="639182">
                  <a:extLst>
                    <a:ext uri="{9D8B030D-6E8A-4147-A177-3AD203B41FA5}">
                      <a16:colId xmlns:a16="http://schemas.microsoft.com/office/drawing/2014/main" val="2925628788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388985400"/>
                    </a:ext>
                  </a:extLst>
                </a:gridCol>
              </a:tblGrid>
              <a:tr h="45416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87446584"/>
                  </a:ext>
                </a:extLst>
              </a:tr>
            </a:tbl>
          </a:graphicData>
        </a:graphic>
      </p:graphicFrame>
      <p:sp>
        <p:nvSpPr>
          <p:cNvPr id="24" name="Flowchart: Or 23">
            <a:extLst>
              <a:ext uri="{FF2B5EF4-FFF2-40B4-BE49-F238E27FC236}">
                <a16:creationId xmlns:a16="http://schemas.microsoft.com/office/drawing/2014/main" id="{814ADB98-1060-61B4-CCA0-9286BC1E4A02}"/>
              </a:ext>
            </a:extLst>
          </p:cNvPr>
          <p:cNvSpPr/>
          <p:nvPr/>
        </p:nvSpPr>
        <p:spPr>
          <a:xfrm>
            <a:off x="3406277" y="4836900"/>
            <a:ext cx="708666" cy="708666"/>
          </a:xfrm>
          <a:prstGeom prst="flowChartOr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Flowchart: Off-page Connector 24">
            <a:extLst>
              <a:ext uri="{FF2B5EF4-FFF2-40B4-BE49-F238E27FC236}">
                <a16:creationId xmlns:a16="http://schemas.microsoft.com/office/drawing/2014/main" id="{E8B9B974-6185-6652-005E-3E6E607712C6}"/>
              </a:ext>
            </a:extLst>
          </p:cNvPr>
          <p:cNvSpPr/>
          <p:nvPr/>
        </p:nvSpPr>
        <p:spPr>
          <a:xfrm>
            <a:off x="4608888" y="4860457"/>
            <a:ext cx="584460" cy="795183"/>
          </a:xfrm>
          <a:prstGeom prst="flowChartOffpageConnector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36529392-5FC0-175A-4B26-B7C885195821}"/>
              </a:ext>
            </a:extLst>
          </p:cNvPr>
          <p:cNvCxnSpPr>
            <a:stCxn id="25" idx="2"/>
            <a:endCxn id="25" idx="0"/>
          </p:cNvCxnSpPr>
          <p:nvPr/>
        </p:nvCxnSpPr>
        <p:spPr>
          <a:xfrm flipV="1">
            <a:off x="4901118" y="4860457"/>
            <a:ext cx="0" cy="79518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7" name="Picture 26" descr="A picture containing text&#10;&#10;Description automatically generated">
            <a:extLst>
              <a:ext uri="{FF2B5EF4-FFF2-40B4-BE49-F238E27FC236}">
                <a16:creationId xmlns:a16="http://schemas.microsoft.com/office/drawing/2014/main" id="{DE6BFC22-7988-C2A0-578F-7AB9232D31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76977" y="5523785"/>
            <a:ext cx="1095768" cy="1095768"/>
          </a:xfrm>
          <a:prstGeom prst="rect">
            <a:avLst/>
          </a:prstGeom>
        </p:spPr>
      </p:pic>
      <p:pic>
        <p:nvPicPr>
          <p:cNvPr id="28" name="Picture 27" descr="A picture containing text&#10;&#10;Description automatically generated">
            <a:extLst>
              <a:ext uri="{FF2B5EF4-FFF2-40B4-BE49-F238E27FC236}">
                <a16:creationId xmlns:a16="http://schemas.microsoft.com/office/drawing/2014/main" id="{8735EF63-32CB-8F88-5EFD-C506B7E2D1F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11043" y="5523785"/>
            <a:ext cx="1095768" cy="1095768"/>
          </a:xfrm>
          <a:prstGeom prst="rect">
            <a:avLst/>
          </a:prstGeom>
        </p:spPr>
      </p:pic>
      <p:pic>
        <p:nvPicPr>
          <p:cNvPr id="29" name="Picture 28" descr="A picture containing logo&#10;&#10;Description automatically generated">
            <a:extLst>
              <a:ext uri="{FF2B5EF4-FFF2-40B4-BE49-F238E27FC236}">
                <a16:creationId xmlns:a16="http://schemas.microsoft.com/office/drawing/2014/main" id="{5E658F0A-0A54-CB9A-BF8A-1EA0E2DC8F6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67534" y="5523785"/>
            <a:ext cx="1170939" cy="1043267"/>
          </a:xfrm>
          <a:prstGeom prst="rect">
            <a:avLst/>
          </a:prstGeom>
        </p:spPr>
      </p:pic>
      <p:pic>
        <p:nvPicPr>
          <p:cNvPr id="30" name="Picture 29" descr="Logo&#10;&#10;Description automatically generated">
            <a:extLst>
              <a:ext uri="{FF2B5EF4-FFF2-40B4-BE49-F238E27FC236}">
                <a16:creationId xmlns:a16="http://schemas.microsoft.com/office/drawing/2014/main" id="{25263083-00E9-7C69-1CA1-15666F6B0BF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82663" y="5523785"/>
            <a:ext cx="1046861" cy="1035880"/>
          </a:xfrm>
          <a:prstGeom prst="rect">
            <a:avLst/>
          </a:prstGeom>
        </p:spPr>
      </p:pic>
      <p:pic>
        <p:nvPicPr>
          <p:cNvPr id="31" name="Picture 30" descr="A picture containing text, dark&#10;&#10;Description automatically generated">
            <a:extLst>
              <a:ext uri="{FF2B5EF4-FFF2-40B4-BE49-F238E27FC236}">
                <a16:creationId xmlns:a16="http://schemas.microsoft.com/office/drawing/2014/main" id="{2825A2D6-9209-8E65-308B-06E2265A8AC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767613" y="5523785"/>
            <a:ext cx="920553" cy="846523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9EB94879-907A-88CA-1D8D-AC8834505F33}"/>
              </a:ext>
            </a:extLst>
          </p:cNvPr>
          <p:cNvSpPr/>
          <p:nvPr/>
        </p:nvSpPr>
        <p:spPr>
          <a:xfrm>
            <a:off x="2700230" y="1673278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B8017A0-2E2F-5617-C9D7-1CCA89E6E1F8}"/>
              </a:ext>
            </a:extLst>
          </p:cNvPr>
          <p:cNvSpPr/>
          <p:nvPr/>
        </p:nvSpPr>
        <p:spPr>
          <a:xfrm>
            <a:off x="5476673" y="1673278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21940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AB162685-29ED-CFA2-35C1-10E712F364FC}"/>
                  </a:ext>
                </a:extLst>
              </p:cNvPr>
              <p:cNvSpPr txBox="1"/>
              <p:nvPr/>
            </p:nvSpPr>
            <p:spPr>
              <a:xfrm>
                <a:off x="237477" y="1471541"/>
                <a:ext cx="9188778" cy="5148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1)	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latin typeface="Comic Sans MS" panose="030F0702030302020204" pitchFamily="66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of 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		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latin typeface="Comic Sans MS" panose="030F0702030302020204" pitchFamily="66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latin typeface="Comic Sans MS" panose="030F0702030302020204" pitchFamily="66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of 8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Which unit fraction has been found?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Which shapes have been split into equal parts?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How much money is shown?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AB162685-29ED-CFA2-35C1-10E712F364F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477" y="1471541"/>
                <a:ext cx="9188778" cy="5148012"/>
              </a:xfrm>
              <a:prstGeom prst="rect">
                <a:avLst/>
              </a:prstGeom>
              <a:blipFill>
                <a:blip r:embed="rId3"/>
                <a:stretch>
                  <a:fillRect l="-139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 descr="A picture containing icon&#10;&#10;Description automatically generated">
            <a:extLst>
              <a:ext uri="{FF2B5EF4-FFF2-40B4-BE49-F238E27FC236}">
                <a16:creationId xmlns:a16="http://schemas.microsoft.com/office/drawing/2014/main" id="{D53125D9-55F2-8AAE-C935-22E43EAFFB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2824" y="3090536"/>
            <a:ext cx="391536" cy="376043"/>
          </a:xfrm>
          <a:prstGeom prst="rect">
            <a:avLst/>
          </a:prstGeom>
        </p:spPr>
      </p:pic>
      <p:pic>
        <p:nvPicPr>
          <p:cNvPr id="11" name="Picture 10" descr="A picture containing icon&#10;&#10;Description automatically generated">
            <a:extLst>
              <a:ext uri="{FF2B5EF4-FFF2-40B4-BE49-F238E27FC236}">
                <a16:creationId xmlns:a16="http://schemas.microsoft.com/office/drawing/2014/main" id="{B16DD096-426D-0750-D307-A6947C31DE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2824" y="3410492"/>
            <a:ext cx="391536" cy="376043"/>
          </a:xfrm>
          <a:prstGeom prst="rect">
            <a:avLst/>
          </a:prstGeom>
        </p:spPr>
      </p:pic>
      <p:pic>
        <p:nvPicPr>
          <p:cNvPr id="12" name="Picture 11" descr="A picture containing icon&#10;&#10;Description automatically generated">
            <a:extLst>
              <a:ext uri="{FF2B5EF4-FFF2-40B4-BE49-F238E27FC236}">
                <a16:creationId xmlns:a16="http://schemas.microsoft.com/office/drawing/2014/main" id="{3CC927A4-2A63-14A6-4A31-8A80024F95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2824" y="3728227"/>
            <a:ext cx="391536" cy="376043"/>
          </a:xfrm>
          <a:prstGeom prst="rect">
            <a:avLst/>
          </a:prstGeom>
        </p:spPr>
      </p:pic>
      <p:pic>
        <p:nvPicPr>
          <p:cNvPr id="13" name="Picture 12" descr="A picture containing icon&#10;&#10;Description automatically generated">
            <a:extLst>
              <a:ext uri="{FF2B5EF4-FFF2-40B4-BE49-F238E27FC236}">
                <a16:creationId xmlns:a16="http://schemas.microsoft.com/office/drawing/2014/main" id="{DFEEA49B-5A76-99FF-6EDA-49ADDCEFE7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5291" y="3090536"/>
            <a:ext cx="391536" cy="376043"/>
          </a:xfrm>
          <a:prstGeom prst="rect">
            <a:avLst/>
          </a:prstGeom>
        </p:spPr>
      </p:pic>
      <p:pic>
        <p:nvPicPr>
          <p:cNvPr id="14" name="Picture 13" descr="A picture containing icon&#10;&#10;Description automatically generated">
            <a:extLst>
              <a:ext uri="{FF2B5EF4-FFF2-40B4-BE49-F238E27FC236}">
                <a16:creationId xmlns:a16="http://schemas.microsoft.com/office/drawing/2014/main" id="{EBAFFD85-0587-B1DD-16B2-0795DDE654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5291" y="3410492"/>
            <a:ext cx="391536" cy="376043"/>
          </a:xfrm>
          <a:prstGeom prst="rect">
            <a:avLst/>
          </a:prstGeom>
        </p:spPr>
      </p:pic>
      <p:pic>
        <p:nvPicPr>
          <p:cNvPr id="15" name="Picture 14" descr="A picture containing icon&#10;&#10;Description automatically generated">
            <a:extLst>
              <a:ext uri="{FF2B5EF4-FFF2-40B4-BE49-F238E27FC236}">
                <a16:creationId xmlns:a16="http://schemas.microsoft.com/office/drawing/2014/main" id="{AFFBB9E7-8BB7-AA71-9E7A-E4E489F5CE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5291" y="3728227"/>
            <a:ext cx="391536" cy="376043"/>
          </a:xfrm>
          <a:prstGeom prst="rect">
            <a:avLst/>
          </a:prstGeom>
        </p:spPr>
      </p:pic>
      <p:pic>
        <p:nvPicPr>
          <p:cNvPr id="16" name="Picture 15" descr="A picture containing icon&#10;&#10;Description automatically generated">
            <a:extLst>
              <a:ext uri="{FF2B5EF4-FFF2-40B4-BE49-F238E27FC236}">
                <a16:creationId xmlns:a16="http://schemas.microsoft.com/office/drawing/2014/main" id="{9D0086E5-D12D-F562-59E5-486F11EA59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37758" y="3090287"/>
            <a:ext cx="391536" cy="376043"/>
          </a:xfrm>
          <a:prstGeom prst="rect">
            <a:avLst/>
          </a:prstGeom>
        </p:spPr>
      </p:pic>
      <p:pic>
        <p:nvPicPr>
          <p:cNvPr id="17" name="Picture 16" descr="A picture containing icon&#10;&#10;Description automatically generated">
            <a:extLst>
              <a:ext uri="{FF2B5EF4-FFF2-40B4-BE49-F238E27FC236}">
                <a16:creationId xmlns:a16="http://schemas.microsoft.com/office/drawing/2014/main" id="{83AE5F7C-A45D-AE28-BEEB-58D1F724CC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37758" y="3410243"/>
            <a:ext cx="391536" cy="376043"/>
          </a:xfrm>
          <a:prstGeom prst="rect">
            <a:avLst/>
          </a:prstGeom>
        </p:spPr>
      </p:pic>
      <p:pic>
        <p:nvPicPr>
          <p:cNvPr id="18" name="Picture 17" descr="A picture containing icon&#10;&#10;Description automatically generated">
            <a:extLst>
              <a:ext uri="{FF2B5EF4-FFF2-40B4-BE49-F238E27FC236}">
                <a16:creationId xmlns:a16="http://schemas.microsoft.com/office/drawing/2014/main" id="{0A420ABC-48BE-D0F8-DDEC-B72A8A8316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37758" y="3727978"/>
            <a:ext cx="391536" cy="376043"/>
          </a:xfrm>
          <a:prstGeom prst="rect">
            <a:avLst/>
          </a:prstGeom>
        </p:spPr>
      </p:pic>
      <p:pic>
        <p:nvPicPr>
          <p:cNvPr id="19" name="Picture 18" descr="A picture containing icon&#10;&#10;Description automatically generated">
            <a:extLst>
              <a:ext uri="{FF2B5EF4-FFF2-40B4-BE49-F238E27FC236}">
                <a16:creationId xmlns:a16="http://schemas.microsoft.com/office/drawing/2014/main" id="{003A9380-EDD8-6986-F65F-2F11D8B565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0225" y="3090536"/>
            <a:ext cx="391536" cy="376043"/>
          </a:xfrm>
          <a:prstGeom prst="rect">
            <a:avLst/>
          </a:prstGeom>
        </p:spPr>
      </p:pic>
      <p:pic>
        <p:nvPicPr>
          <p:cNvPr id="20" name="Picture 19" descr="A picture containing icon&#10;&#10;Description automatically generated">
            <a:extLst>
              <a:ext uri="{FF2B5EF4-FFF2-40B4-BE49-F238E27FC236}">
                <a16:creationId xmlns:a16="http://schemas.microsoft.com/office/drawing/2014/main" id="{4FE8C284-1B99-625E-451A-E07FF1520B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0225" y="3410492"/>
            <a:ext cx="391536" cy="376043"/>
          </a:xfrm>
          <a:prstGeom prst="rect">
            <a:avLst/>
          </a:prstGeom>
        </p:spPr>
      </p:pic>
      <p:pic>
        <p:nvPicPr>
          <p:cNvPr id="21" name="Picture 20" descr="A picture containing icon&#10;&#10;Description automatically generated">
            <a:extLst>
              <a:ext uri="{FF2B5EF4-FFF2-40B4-BE49-F238E27FC236}">
                <a16:creationId xmlns:a16="http://schemas.microsoft.com/office/drawing/2014/main" id="{33B552F8-9F9F-60AB-EF14-D5367A10C3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0225" y="3728227"/>
            <a:ext cx="391536" cy="376043"/>
          </a:xfrm>
          <a:prstGeom prst="rect">
            <a:avLst/>
          </a:prstGeom>
        </p:spPr>
      </p:pic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3AABCBED-F498-1D16-3F5A-F269B550E712}"/>
              </a:ext>
            </a:extLst>
          </p:cNvPr>
          <p:cNvSpPr/>
          <p:nvPr/>
        </p:nvSpPr>
        <p:spPr>
          <a:xfrm>
            <a:off x="1296640" y="3105415"/>
            <a:ext cx="1358931" cy="352800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3" name="Table 26">
            <a:extLst>
              <a:ext uri="{FF2B5EF4-FFF2-40B4-BE49-F238E27FC236}">
                <a16:creationId xmlns:a16="http://schemas.microsoft.com/office/drawing/2014/main" id="{228BCEC2-C655-0266-6132-A5BC9CECDD70}"/>
              </a:ext>
            </a:extLst>
          </p:cNvPr>
          <p:cNvGraphicFramePr>
            <a:graphicFrameLocks noGrp="1"/>
          </p:cNvGraphicFramePr>
          <p:nvPr/>
        </p:nvGraphicFramePr>
        <p:xfrm>
          <a:off x="1292823" y="4964152"/>
          <a:ext cx="1694924" cy="4541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3731">
                  <a:extLst>
                    <a:ext uri="{9D8B030D-6E8A-4147-A177-3AD203B41FA5}">
                      <a16:colId xmlns:a16="http://schemas.microsoft.com/office/drawing/2014/main" val="383334027"/>
                    </a:ext>
                  </a:extLst>
                </a:gridCol>
                <a:gridCol w="423731">
                  <a:extLst>
                    <a:ext uri="{9D8B030D-6E8A-4147-A177-3AD203B41FA5}">
                      <a16:colId xmlns:a16="http://schemas.microsoft.com/office/drawing/2014/main" val="95772872"/>
                    </a:ext>
                  </a:extLst>
                </a:gridCol>
                <a:gridCol w="639182">
                  <a:extLst>
                    <a:ext uri="{9D8B030D-6E8A-4147-A177-3AD203B41FA5}">
                      <a16:colId xmlns:a16="http://schemas.microsoft.com/office/drawing/2014/main" val="2925628788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388985400"/>
                    </a:ext>
                  </a:extLst>
                </a:gridCol>
              </a:tblGrid>
              <a:tr h="45416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87446584"/>
                  </a:ext>
                </a:extLst>
              </a:tr>
            </a:tbl>
          </a:graphicData>
        </a:graphic>
      </p:graphicFrame>
      <p:sp>
        <p:nvSpPr>
          <p:cNvPr id="24" name="Flowchart: Or 23">
            <a:extLst>
              <a:ext uri="{FF2B5EF4-FFF2-40B4-BE49-F238E27FC236}">
                <a16:creationId xmlns:a16="http://schemas.microsoft.com/office/drawing/2014/main" id="{814ADB98-1060-61B4-CCA0-9286BC1E4A02}"/>
              </a:ext>
            </a:extLst>
          </p:cNvPr>
          <p:cNvSpPr/>
          <p:nvPr/>
        </p:nvSpPr>
        <p:spPr>
          <a:xfrm>
            <a:off x="3406277" y="4836900"/>
            <a:ext cx="708666" cy="708666"/>
          </a:xfrm>
          <a:prstGeom prst="flowChartOr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Flowchart: Off-page Connector 24">
            <a:extLst>
              <a:ext uri="{FF2B5EF4-FFF2-40B4-BE49-F238E27FC236}">
                <a16:creationId xmlns:a16="http://schemas.microsoft.com/office/drawing/2014/main" id="{E8B9B974-6185-6652-005E-3E6E607712C6}"/>
              </a:ext>
            </a:extLst>
          </p:cNvPr>
          <p:cNvSpPr/>
          <p:nvPr/>
        </p:nvSpPr>
        <p:spPr>
          <a:xfrm>
            <a:off x="4608888" y="4860457"/>
            <a:ext cx="584460" cy="795183"/>
          </a:xfrm>
          <a:prstGeom prst="flowChartOffpageConnector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36529392-5FC0-175A-4B26-B7C885195821}"/>
              </a:ext>
            </a:extLst>
          </p:cNvPr>
          <p:cNvCxnSpPr>
            <a:stCxn id="25" idx="2"/>
            <a:endCxn id="25" idx="0"/>
          </p:cNvCxnSpPr>
          <p:nvPr/>
        </p:nvCxnSpPr>
        <p:spPr>
          <a:xfrm flipV="1">
            <a:off x="4901118" y="4860457"/>
            <a:ext cx="0" cy="79518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7" name="Picture 26" descr="A picture containing text&#10;&#10;Description automatically generated">
            <a:extLst>
              <a:ext uri="{FF2B5EF4-FFF2-40B4-BE49-F238E27FC236}">
                <a16:creationId xmlns:a16="http://schemas.microsoft.com/office/drawing/2014/main" id="{DE6BFC22-7988-C2A0-578F-7AB9232D31D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76977" y="5523785"/>
            <a:ext cx="1095768" cy="1095768"/>
          </a:xfrm>
          <a:prstGeom prst="rect">
            <a:avLst/>
          </a:prstGeom>
        </p:spPr>
      </p:pic>
      <p:pic>
        <p:nvPicPr>
          <p:cNvPr id="28" name="Picture 27" descr="A picture containing text&#10;&#10;Description automatically generated">
            <a:extLst>
              <a:ext uri="{FF2B5EF4-FFF2-40B4-BE49-F238E27FC236}">
                <a16:creationId xmlns:a16="http://schemas.microsoft.com/office/drawing/2014/main" id="{8735EF63-32CB-8F88-5EFD-C506B7E2D1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11043" y="5523785"/>
            <a:ext cx="1095768" cy="1095768"/>
          </a:xfrm>
          <a:prstGeom prst="rect">
            <a:avLst/>
          </a:prstGeom>
        </p:spPr>
      </p:pic>
      <p:pic>
        <p:nvPicPr>
          <p:cNvPr id="29" name="Picture 28" descr="A picture containing logo&#10;&#10;Description automatically generated">
            <a:extLst>
              <a:ext uri="{FF2B5EF4-FFF2-40B4-BE49-F238E27FC236}">
                <a16:creationId xmlns:a16="http://schemas.microsoft.com/office/drawing/2014/main" id="{5E658F0A-0A54-CB9A-BF8A-1EA0E2DC8F6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67534" y="5523785"/>
            <a:ext cx="1170939" cy="1043267"/>
          </a:xfrm>
          <a:prstGeom prst="rect">
            <a:avLst/>
          </a:prstGeom>
        </p:spPr>
      </p:pic>
      <p:pic>
        <p:nvPicPr>
          <p:cNvPr id="30" name="Picture 29" descr="Logo&#10;&#10;Description automatically generated">
            <a:extLst>
              <a:ext uri="{FF2B5EF4-FFF2-40B4-BE49-F238E27FC236}">
                <a16:creationId xmlns:a16="http://schemas.microsoft.com/office/drawing/2014/main" id="{25263083-00E9-7C69-1CA1-15666F6B0BF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82663" y="5523785"/>
            <a:ext cx="1046861" cy="1035880"/>
          </a:xfrm>
          <a:prstGeom prst="rect">
            <a:avLst/>
          </a:prstGeom>
        </p:spPr>
      </p:pic>
      <p:pic>
        <p:nvPicPr>
          <p:cNvPr id="31" name="Picture 30" descr="A picture containing text, dark&#10;&#10;Description automatically generated">
            <a:extLst>
              <a:ext uri="{FF2B5EF4-FFF2-40B4-BE49-F238E27FC236}">
                <a16:creationId xmlns:a16="http://schemas.microsoft.com/office/drawing/2014/main" id="{2825A2D6-9209-8E65-308B-06E2265A8AC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67613" y="5523785"/>
            <a:ext cx="920553" cy="846523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9EB94879-907A-88CA-1D8D-AC8834505F33}"/>
              </a:ext>
            </a:extLst>
          </p:cNvPr>
          <p:cNvSpPr/>
          <p:nvPr/>
        </p:nvSpPr>
        <p:spPr>
          <a:xfrm>
            <a:off x="2700230" y="1673278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B8017A0-2E2F-5617-C9D7-1CCA89E6E1F8}"/>
              </a:ext>
            </a:extLst>
          </p:cNvPr>
          <p:cNvSpPr/>
          <p:nvPr/>
        </p:nvSpPr>
        <p:spPr>
          <a:xfrm>
            <a:off x="5476673" y="1673278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83124F0D-F8C2-613C-70A4-DEAEE9C3037D}"/>
              </a:ext>
            </a:extLst>
          </p:cNvPr>
          <p:cNvSpPr txBox="1"/>
          <p:nvPr/>
        </p:nvSpPr>
        <p:spPr>
          <a:xfrm>
            <a:off x="2192497" y="1698360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78C8DF70-F169-0B6F-423F-0BCBD3B1595A}"/>
              </a:ext>
            </a:extLst>
          </p:cNvPr>
          <p:cNvSpPr txBox="1"/>
          <p:nvPr/>
        </p:nvSpPr>
        <p:spPr>
          <a:xfrm>
            <a:off x="4982435" y="1686939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18250764-7019-776B-BA19-9360A5472EBE}"/>
                  </a:ext>
                </a:extLst>
              </p:cNvPr>
              <p:cNvSpPr txBox="1"/>
              <p:nvPr/>
            </p:nvSpPr>
            <p:spPr>
              <a:xfrm>
                <a:off x="2192497" y="3133435"/>
                <a:ext cx="1583679" cy="8366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>
                            <a:solidFill>
                              <a:srgbClr val="FF0000"/>
                            </a:solidFill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>
                            <a:solidFill>
                              <a:srgbClr val="FF0000"/>
                            </a:solidFill>
                            <a:latin typeface="Comic Sans MS" panose="030F0702030302020204" pitchFamily="66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18250764-7019-776B-BA19-9360A5472E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2497" y="3133435"/>
                <a:ext cx="1583679" cy="836639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TextBox 36">
            <a:extLst>
              <a:ext uri="{FF2B5EF4-FFF2-40B4-BE49-F238E27FC236}">
                <a16:creationId xmlns:a16="http://schemas.microsoft.com/office/drawing/2014/main" id="{7ECCE5C9-3C30-37D8-08C3-55D0EE6EF7D8}"/>
              </a:ext>
            </a:extLst>
          </p:cNvPr>
          <p:cNvSpPr txBox="1"/>
          <p:nvPr/>
        </p:nvSpPr>
        <p:spPr>
          <a:xfrm>
            <a:off x="804721" y="6058599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53p</a:t>
            </a:r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BBA8064C-E60D-EE51-6E7A-100479CEFF23}"/>
              </a:ext>
            </a:extLst>
          </p:cNvPr>
          <p:cNvSpPr/>
          <p:nvPr/>
        </p:nvSpPr>
        <p:spPr>
          <a:xfrm>
            <a:off x="3324572" y="4801183"/>
            <a:ext cx="891788" cy="795183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C8F7AF98-84A3-733F-8EF0-B7BCD1B0CD6B}"/>
              </a:ext>
            </a:extLst>
          </p:cNvPr>
          <p:cNvSpPr/>
          <p:nvPr/>
        </p:nvSpPr>
        <p:spPr>
          <a:xfrm>
            <a:off x="4465080" y="4801182"/>
            <a:ext cx="891788" cy="918000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6869B902-E009-E3E8-CE4F-B1995E19DB2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5666" y="1134666"/>
            <a:ext cx="1642647" cy="1642647"/>
          </a:xfrm>
          <a:prstGeom prst="rect">
            <a:avLst/>
          </a:prstGeom>
        </p:spPr>
      </p:pic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234AE774-E1AE-03B4-93A4-A2AB08F2B3B5}"/>
              </a:ext>
            </a:extLst>
          </p:cNvPr>
          <p:cNvCxnSpPr>
            <a:cxnSpLocks/>
          </p:cNvCxnSpPr>
          <p:nvPr/>
        </p:nvCxnSpPr>
        <p:spPr>
          <a:xfrm>
            <a:off x="8916989" y="1955990"/>
            <a:ext cx="0" cy="490245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185921DC-2987-66D6-2944-67A4F2EE9BDF}"/>
              </a:ext>
            </a:extLst>
          </p:cNvPr>
          <p:cNvCxnSpPr>
            <a:cxnSpLocks/>
          </p:cNvCxnSpPr>
          <p:nvPr/>
        </p:nvCxnSpPr>
        <p:spPr>
          <a:xfrm flipH="1">
            <a:off x="8574644" y="1955989"/>
            <a:ext cx="342345" cy="92101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23359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  <p:bldP spid="37" grpId="0"/>
      <p:bldP spid="38" grpId="0" animBg="1"/>
      <p:bldP spid="3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2ED4361A-D3C8-1A54-A1DC-BE094CBEA5F4}"/>
                  </a:ext>
                </a:extLst>
              </p:cNvPr>
              <p:cNvSpPr txBox="1"/>
              <p:nvPr/>
            </p:nvSpPr>
            <p:spPr>
              <a:xfrm>
                <a:off x="237478" y="1471541"/>
                <a:ext cx="7673546" cy="54458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1)		Which shape has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latin typeface="Comic Sans MS" panose="030F0702030302020204" pitchFamily="66" charset="0"/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latin typeface="Comic Sans MS" panose="030F0702030302020204" pitchFamily="66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shaded?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Which shape shows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latin typeface="Comic Sans MS" panose="030F0702030302020204" pitchFamily="66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latin typeface="Comic Sans MS" panose="030F0702030302020204" pitchFamily="66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shaded? 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Which picture shows one half of 8?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How much money is shown?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2ED4361A-D3C8-1A54-A1DC-BE094CBEA5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478" y="1471541"/>
                <a:ext cx="7673546" cy="5445850"/>
              </a:xfrm>
              <a:prstGeom prst="rect">
                <a:avLst/>
              </a:prstGeom>
              <a:blipFill>
                <a:blip r:embed="rId3"/>
                <a:stretch>
                  <a:fillRect l="-166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B2627F27-1F37-B346-FC23-24EE6F9300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6762" y="1139269"/>
            <a:ext cx="1642647" cy="1642647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352508A3-78F9-765D-6CD9-D0BC6B40542E}"/>
              </a:ext>
            </a:extLst>
          </p:cNvPr>
          <p:cNvCxnSpPr>
            <a:cxnSpLocks/>
          </p:cNvCxnSpPr>
          <p:nvPr/>
        </p:nvCxnSpPr>
        <p:spPr>
          <a:xfrm flipH="1" flipV="1">
            <a:off x="8906729" y="1474830"/>
            <a:ext cx="1356" cy="485763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76369FDD-9056-CA4E-90B6-0404BAF3D453}"/>
              </a:ext>
            </a:extLst>
          </p:cNvPr>
          <p:cNvCxnSpPr>
            <a:cxnSpLocks/>
          </p:cNvCxnSpPr>
          <p:nvPr/>
        </p:nvCxnSpPr>
        <p:spPr>
          <a:xfrm>
            <a:off x="8908085" y="1960592"/>
            <a:ext cx="142900" cy="242596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 descr="Text&#10;&#10;Description automatically generated">
            <a:extLst>
              <a:ext uri="{FF2B5EF4-FFF2-40B4-BE49-F238E27FC236}">
                <a16:creationId xmlns:a16="http://schemas.microsoft.com/office/drawing/2014/main" id="{9E0645A9-A3D0-4286-35FB-1E63BE651DE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64861" y="5759335"/>
            <a:ext cx="1393720" cy="770739"/>
          </a:xfrm>
          <a:prstGeom prst="rect">
            <a:avLst/>
          </a:prstGeom>
        </p:spPr>
      </p:pic>
      <p:pic>
        <p:nvPicPr>
          <p:cNvPr id="11" name="Picture 10" descr="Logo, calendar&#10;&#10;Description automatically generated">
            <a:extLst>
              <a:ext uri="{FF2B5EF4-FFF2-40B4-BE49-F238E27FC236}">
                <a16:creationId xmlns:a16="http://schemas.microsoft.com/office/drawing/2014/main" id="{E40FBBCE-E6FC-59E8-36CC-33324D6574D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98577" y="5789901"/>
            <a:ext cx="625779" cy="709606"/>
          </a:xfrm>
          <a:prstGeom prst="rect">
            <a:avLst/>
          </a:prstGeom>
        </p:spPr>
      </p:pic>
      <p:pic>
        <p:nvPicPr>
          <p:cNvPr id="12" name="Picture 11" descr="Logo, calendar&#10;&#10;Description automatically generated">
            <a:extLst>
              <a:ext uri="{FF2B5EF4-FFF2-40B4-BE49-F238E27FC236}">
                <a16:creationId xmlns:a16="http://schemas.microsoft.com/office/drawing/2014/main" id="{D2B79893-A6E9-A61E-4D3C-29B5C48697C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13927" y="5789901"/>
            <a:ext cx="625779" cy="709606"/>
          </a:xfrm>
          <a:prstGeom prst="rect">
            <a:avLst/>
          </a:prstGeom>
        </p:spPr>
      </p:pic>
      <p:sp>
        <p:nvSpPr>
          <p:cNvPr id="13" name="Flowchart: Or 12">
            <a:extLst>
              <a:ext uri="{FF2B5EF4-FFF2-40B4-BE49-F238E27FC236}">
                <a16:creationId xmlns:a16="http://schemas.microsoft.com/office/drawing/2014/main" id="{5F07E603-A4E1-2A4F-7947-CD36D502AF29}"/>
              </a:ext>
            </a:extLst>
          </p:cNvPr>
          <p:cNvSpPr/>
          <p:nvPr/>
        </p:nvSpPr>
        <p:spPr>
          <a:xfrm>
            <a:off x="1373312" y="2228815"/>
            <a:ext cx="848412" cy="848412"/>
          </a:xfrm>
          <a:prstGeom prst="flowChartOr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4" name="Table 20">
            <a:extLst>
              <a:ext uri="{FF2B5EF4-FFF2-40B4-BE49-F238E27FC236}">
                <a16:creationId xmlns:a16="http://schemas.microsoft.com/office/drawing/2014/main" id="{6D365864-BBD8-40BE-118B-443F4BABC39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2599684"/>
              </p:ext>
            </p:extLst>
          </p:nvPr>
        </p:nvGraphicFramePr>
        <p:xfrm>
          <a:off x="2722086" y="2444224"/>
          <a:ext cx="1742648" cy="4175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5662">
                  <a:extLst>
                    <a:ext uri="{9D8B030D-6E8A-4147-A177-3AD203B41FA5}">
                      <a16:colId xmlns:a16="http://schemas.microsoft.com/office/drawing/2014/main" val="4046981653"/>
                    </a:ext>
                  </a:extLst>
                </a:gridCol>
                <a:gridCol w="435662">
                  <a:extLst>
                    <a:ext uri="{9D8B030D-6E8A-4147-A177-3AD203B41FA5}">
                      <a16:colId xmlns:a16="http://schemas.microsoft.com/office/drawing/2014/main" val="1891738041"/>
                    </a:ext>
                  </a:extLst>
                </a:gridCol>
                <a:gridCol w="435662">
                  <a:extLst>
                    <a:ext uri="{9D8B030D-6E8A-4147-A177-3AD203B41FA5}">
                      <a16:colId xmlns:a16="http://schemas.microsoft.com/office/drawing/2014/main" val="4169485793"/>
                    </a:ext>
                  </a:extLst>
                </a:gridCol>
                <a:gridCol w="435662">
                  <a:extLst>
                    <a:ext uri="{9D8B030D-6E8A-4147-A177-3AD203B41FA5}">
                      <a16:colId xmlns:a16="http://schemas.microsoft.com/office/drawing/2014/main" val="504162324"/>
                    </a:ext>
                  </a:extLst>
                </a:gridCol>
              </a:tblGrid>
              <a:tr h="41759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8683183"/>
                  </a:ext>
                </a:extLst>
              </a:tr>
            </a:tbl>
          </a:graphicData>
        </a:graphic>
      </p:graphicFrame>
      <p:sp>
        <p:nvSpPr>
          <p:cNvPr id="15" name="Flowchart: Internal Storage 14">
            <a:extLst>
              <a:ext uri="{FF2B5EF4-FFF2-40B4-BE49-F238E27FC236}">
                <a16:creationId xmlns:a16="http://schemas.microsoft.com/office/drawing/2014/main" id="{3EBB6A9C-5470-5EA7-3DCE-8F66A39EAB5D}"/>
              </a:ext>
            </a:extLst>
          </p:cNvPr>
          <p:cNvSpPr/>
          <p:nvPr/>
        </p:nvSpPr>
        <p:spPr>
          <a:xfrm>
            <a:off x="4961878" y="2228815"/>
            <a:ext cx="803216" cy="848412"/>
          </a:xfrm>
          <a:prstGeom prst="flowChartInternalStorage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Isosceles Triangle 15">
            <a:extLst>
              <a:ext uri="{FF2B5EF4-FFF2-40B4-BE49-F238E27FC236}">
                <a16:creationId xmlns:a16="http://schemas.microsoft.com/office/drawing/2014/main" id="{660D0971-EC55-B0A4-2C92-C09983E07007}"/>
              </a:ext>
            </a:extLst>
          </p:cNvPr>
          <p:cNvSpPr/>
          <p:nvPr/>
        </p:nvSpPr>
        <p:spPr>
          <a:xfrm>
            <a:off x="1373312" y="3857899"/>
            <a:ext cx="848411" cy="731389"/>
          </a:xfrm>
          <a:prstGeom prst="triangle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E1447EF2-D4BF-818C-7D60-372657D42A3A}"/>
              </a:ext>
            </a:extLst>
          </p:cNvPr>
          <p:cNvCxnSpPr>
            <a:stCxn id="16" idx="0"/>
          </p:cNvCxnSpPr>
          <p:nvPr/>
        </p:nvCxnSpPr>
        <p:spPr>
          <a:xfrm flipH="1">
            <a:off x="1797517" y="3857899"/>
            <a:ext cx="1" cy="731389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8" name="Table 27">
            <a:extLst>
              <a:ext uri="{FF2B5EF4-FFF2-40B4-BE49-F238E27FC236}">
                <a16:creationId xmlns:a16="http://schemas.microsoft.com/office/drawing/2014/main" id="{24E5E89B-147A-4DDC-E3CD-68D1405770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8822826"/>
              </p:ext>
            </p:extLst>
          </p:nvPr>
        </p:nvGraphicFramePr>
        <p:xfrm>
          <a:off x="2689027" y="3816236"/>
          <a:ext cx="848410" cy="7730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4205">
                  <a:extLst>
                    <a:ext uri="{9D8B030D-6E8A-4147-A177-3AD203B41FA5}">
                      <a16:colId xmlns:a16="http://schemas.microsoft.com/office/drawing/2014/main" val="1721239690"/>
                    </a:ext>
                  </a:extLst>
                </a:gridCol>
                <a:gridCol w="424205">
                  <a:extLst>
                    <a:ext uri="{9D8B030D-6E8A-4147-A177-3AD203B41FA5}">
                      <a16:colId xmlns:a16="http://schemas.microsoft.com/office/drawing/2014/main" val="4087337187"/>
                    </a:ext>
                  </a:extLst>
                </a:gridCol>
              </a:tblGrid>
              <a:tr h="386526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6682531"/>
                  </a:ext>
                </a:extLst>
              </a:tr>
              <a:tr h="386526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4207421"/>
                  </a:ext>
                </a:extLst>
              </a:tr>
            </a:tbl>
          </a:graphicData>
        </a:graphic>
      </p:graphicFrame>
      <p:grpSp>
        <p:nvGrpSpPr>
          <p:cNvPr id="19" name="Group 18">
            <a:extLst>
              <a:ext uri="{FF2B5EF4-FFF2-40B4-BE49-F238E27FC236}">
                <a16:creationId xmlns:a16="http://schemas.microsoft.com/office/drawing/2014/main" id="{7D0AF7A1-CE2E-B67A-3D8D-80D8F3509336}"/>
              </a:ext>
            </a:extLst>
          </p:cNvPr>
          <p:cNvGrpSpPr/>
          <p:nvPr/>
        </p:nvGrpSpPr>
        <p:grpSpPr>
          <a:xfrm>
            <a:off x="8307811" y="4089754"/>
            <a:ext cx="534052" cy="1427874"/>
            <a:chOff x="8410031" y="3723851"/>
            <a:chExt cx="534052" cy="1427874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E562975D-4E4E-7FE9-B614-56D2A3AA80A7}"/>
                </a:ext>
              </a:extLst>
            </p:cNvPr>
            <p:cNvSpPr/>
            <p:nvPr/>
          </p:nvSpPr>
          <p:spPr>
            <a:xfrm>
              <a:off x="8456699" y="4252534"/>
              <a:ext cx="179107" cy="179107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6475B911-9B1F-5F2C-CBBF-5D3015FABAA4}"/>
                </a:ext>
              </a:extLst>
            </p:cNvPr>
            <p:cNvSpPr/>
            <p:nvPr/>
          </p:nvSpPr>
          <p:spPr>
            <a:xfrm>
              <a:off x="8456699" y="4494487"/>
              <a:ext cx="179107" cy="179107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CD5A8160-BD89-F975-5BF9-76EBBF4F2A88}"/>
                </a:ext>
              </a:extLst>
            </p:cNvPr>
            <p:cNvSpPr/>
            <p:nvPr/>
          </p:nvSpPr>
          <p:spPr>
            <a:xfrm>
              <a:off x="8456699" y="4730665"/>
              <a:ext cx="179107" cy="179107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01619B59-33CB-783E-2920-93EAF8B73830}"/>
                </a:ext>
              </a:extLst>
            </p:cNvPr>
            <p:cNvSpPr/>
            <p:nvPr/>
          </p:nvSpPr>
          <p:spPr>
            <a:xfrm>
              <a:off x="8456699" y="4972618"/>
              <a:ext cx="179107" cy="179107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54772CE0-8BD6-A63D-D193-85EC781A91DB}"/>
                </a:ext>
              </a:extLst>
            </p:cNvPr>
            <p:cNvSpPr/>
            <p:nvPr/>
          </p:nvSpPr>
          <p:spPr>
            <a:xfrm>
              <a:off x="8720651" y="4252534"/>
              <a:ext cx="179107" cy="179107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E8836057-F8AD-4061-B2F9-E62C7AA3B961}"/>
                </a:ext>
              </a:extLst>
            </p:cNvPr>
            <p:cNvSpPr/>
            <p:nvPr/>
          </p:nvSpPr>
          <p:spPr>
            <a:xfrm>
              <a:off x="8720651" y="4494487"/>
              <a:ext cx="179107" cy="179107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15A67E44-2FD3-2B1C-F8CE-0492C4ACCC41}"/>
                </a:ext>
              </a:extLst>
            </p:cNvPr>
            <p:cNvSpPr/>
            <p:nvPr/>
          </p:nvSpPr>
          <p:spPr>
            <a:xfrm>
              <a:off x="8720651" y="4730665"/>
              <a:ext cx="179107" cy="179107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AFB2AD68-B8DE-129F-211F-41711DB7D896}"/>
                </a:ext>
              </a:extLst>
            </p:cNvPr>
            <p:cNvSpPr/>
            <p:nvPr/>
          </p:nvSpPr>
          <p:spPr>
            <a:xfrm>
              <a:off x="8720651" y="4972618"/>
              <a:ext cx="179107" cy="179107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05EF1D5E-9231-27B4-9C4B-314C0434781E}"/>
                </a:ext>
              </a:extLst>
            </p:cNvPr>
            <p:cNvSpPr/>
            <p:nvPr/>
          </p:nvSpPr>
          <p:spPr>
            <a:xfrm>
              <a:off x="8410031" y="4183215"/>
              <a:ext cx="534052" cy="307941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4E7B473C-C2EE-5EBD-F3E4-5E23EB9E58C6}"/>
                </a:ext>
              </a:extLst>
            </p:cNvPr>
            <p:cNvSpPr txBox="1"/>
            <p:nvPr/>
          </p:nvSpPr>
          <p:spPr>
            <a:xfrm>
              <a:off x="8413589" y="3723851"/>
              <a:ext cx="51847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>
                  <a:latin typeface="Comic Sans MS" panose="030F0702030302020204" pitchFamily="66" charset="0"/>
                </a:rPr>
                <a:t>B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02C0EC9B-DE7D-2710-B180-638D6609CD96}"/>
              </a:ext>
            </a:extLst>
          </p:cNvPr>
          <p:cNvGrpSpPr/>
          <p:nvPr/>
        </p:nvGrpSpPr>
        <p:grpSpPr>
          <a:xfrm>
            <a:off x="7405310" y="4089754"/>
            <a:ext cx="555662" cy="1486331"/>
            <a:chOff x="7507530" y="3723851"/>
            <a:chExt cx="555662" cy="1486331"/>
          </a:xfrm>
        </p:grpSpPr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F5FA920A-F897-3D81-9326-4220A33FA2F9}"/>
                </a:ext>
              </a:extLst>
            </p:cNvPr>
            <p:cNvSpPr/>
            <p:nvPr/>
          </p:nvSpPr>
          <p:spPr>
            <a:xfrm>
              <a:off x="7507530" y="4191249"/>
              <a:ext cx="326035" cy="1018933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6CFF2A20-B173-022D-9518-40699410A960}"/>
                </a:ext>
              </a:extLst>
            </p:cNvPr>
            <p:cNvSpPr txBox="1"/>
            <p:nvPr/>
          </p:nvSpPr>
          <p:spPr>
            <a:xfrm>
              <a:off x="7544718" y="3723851"/>
              <a:ext cx="51847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>
                  <a:latin typeface="Comic Sans MS" panose="030F0702030302020204" pitchFamily="66" charset="0"/>
                </a:rPr>
                <a:t>A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72E1CE9-CEDA-913A-7F7E-6D64ED7EC55B}"/>
                </a:ext>
              </a:extLst>
            </p:cNvPr>
            <p:cNvSpPr/>
            <p:nvPr/>
          </p:nvSpPr>
          <p:spPr>
            <a:xfrm>
              <a:off x="7580995" y="4252534"/>
              <a:ext cx="179107" cy="179107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C2F4AF96-8701-F761-74D7-39778A114C3D}"/>
                </a:ext>
              </a:extLst>
            </p:cNvPr>
            <p:cNvSpPr/>
            <p:nvPr/>
          </p:nvSpPr>
          <p:spPr>
            <a:xfrm>
              <a:off x="7580995" y="4494487"/>
              <a:ext cx="179107" cy="179107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8340874E-40C2-8914-46D0-24DF73E2EADC}"/>
                </a:ext>
              </a:extLst>
            </p:cNvPr>
            <p:cNvSpPr/>
            <p:nvPr/>
          </p:nvSpPr>
          <p:spPr>
            <a:xfrm>
              <a:off x="7580995" y="4730665"/>
              <a:ext cx="179107" cy="179107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C984B41C-6B05-CE1E-42DB-635DC0D7EDA7}"/>
                </a:ext>
              </a:extLst>
            </p:cNvPr>
            <p:cNvSpPr/>
            <p:nvPr/>
          </p:nvSpPr>
          <p:spPr>
            <a:xfrm>
              <a:off x="7580995" y="4972618"/>
              <a:ext cx="179107" cy="179107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9537EA27-31AC-C5EA-A67F-E3DC80B1134D}"/>
                </a:ext>
              </a:extLst>
            </p:cNvPr>
            <p:cNvSpPr/>
            <p:nvPr/>
          </p:nvSpPr>
          <p:spPr>
            <a:xfrm>
              <a:off x="7844947" y="4252534"/>
              <a:ext cx="179107" cy="179107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ACC1D63A-0045-C107-66E0-E9CF4B373905}"/>
                </a:ext>
              </a:extLst>
            </p:cNvPr>
            <p:cNvSpPr/>
            <p:nvPr/>
          </p:nvSpPr>
          <p:spPr>
            <a:xfrm>
              <a:off x="7844947" y="4494487"/>
              <a:ext cx="179107" cy="179107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FDA6F3E4-4D6B-1A7E-B699-0F78F7EED9C4}"/>
                </a:ext>
              </a:extLst>
            </p:cNvPr>
            <p:cNvSpPr/>
            <p:nvPr/>
          </p:nvSpPr>
          <p:spPr>
            <a:xfrm>
              <a:off x="7844947" y="4730665"/>
              <a:ext cx="179107" cy="179107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4D2A55C1-E64E-A007-FC9F-448B96E66866}"/>
                </a:ext>
              </a:extLst>
            </p:cNvPr>
            <p:cNvSpPr/>
            <p:nvPr/>
          </p:nvSpPr>
          <p:spPr>
            <a:xfrm>
              <a:off x="7844947" y="4972618"/>
              <a:ext cx="179107" cy="179107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6840739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2ED4361A-D3C8-1A54-A1DC-BE094CBEA5F4}"/>
                  </a:ext>
                </a:extLst>
              </p:cNvPr>
              <p:cNvSpPr txBox="1"/>
              <p:nvPr/>
            </p:nvSpPr>
            <p:spPr>
              <a:xfrm>
                <a:off x="237478" y="1471541"/>
                <a:ext cx="7673546" cy="54458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1)		Which shape has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latin typeface="Comic Sans MS" panose="030F0702030302020204" pitchFamily="66" charset="0"/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latin typeface="Comic Sans MS" panose="030F0702030302020204" pitchFamily="66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shaded?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Which shape shows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latin typeface="Comic Sans MS" panose="030F0702030302020204" pitchFamily="66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latin typeface="Comic Sans MS" panose="030F0702030302020204" pitchFamily="66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shaded? 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Which picture shows one half of 8?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How much money is shown?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2ED4361A-D3C8-1A54-A1DC-BE094CBEA5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478" y="1471541"/>
                <a:ext cx="7673546" cy="5445850"/>
              </a:xfrm>
              <a:prstGeom prst="rect">
                <a:avLst/>
              </a:prstGeom>
              <a:blipFill>
                <a:blip r:embed="rId3"/>
                <a:stretch>
                  <a:fillRect l="-166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 descr="Text&#10;&#10;Description automatically generated">
            <a:extLst>
              <a:ext uri="{FF2B5EF4-FFF2-40B4-BE49-F238E27FC236}">
                <a16:creationId xmlns:a16="http://schemas.microsoft.com/office/drawing/2014/main" id="{9E0645A9-A3D0-4286-35FB-1E63BE651D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64861" y="5759335"/>
            <a:ext cx="1393720" cy="770739"/>
          </a:xfrm>
          <a:prstGeom prst="rect">
            <a:avLst/>
          </a:prstGeom>
        </p:spPr>
      </p:pic>
      <p:pic>
        <p:nvPicPr>
          <p:cNvPr id="11" name="Picture 10" descr="Logo, calendar&#10;&#10;Description automatically generated">
            <a:extLst>
              <a:ext uri="{FF2B5EF4-FFF2-40B4-BE49-F238E27FC236}">
                <a16:creationId xmlns:a16="http://schemas.microsoft.com/office/drawing/2014/main" id="{E40FBBCE-E6FC-59E8-36CC-33324D6574D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98577" y="5789901"/>
            <a:ext cx="625779" cy="709606"/>
          </a:xfrm>
          <a:prstGeom prst="rect">
            <a:avLst/>
          </a:prstGeom>
        </p:spPr>
      </p:pic>
      <p:pic>
        <p:nvPicPr>
          <p:cNvPr id="12" name="Picture 11" descr="Logo, calendar&#10;&#10;Description automatically generated">
            <a:extLst>
              <a:ext uri="{FF2B5EF4-FFF2-40B4-BE49-F238E27FC236}">
                <a16:creationId xmlns:a16="http://schemas.microsoft.com/office/drawing/2014/main" id="{D2B79893-A6E9-A61E-4D3C-29B5C48697C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13927" y="5789901"/>
            <a:ext cx="625779" cy="709606"/>
          </a:xfrm>
          <a:prstGeom prst="rect">
            <a:avLst/>
          </a:prstGeom>
        </p:spPr>
      </p:pic>
      <p:sp>
        <p:nvSpPr>
          <p:cNvPr id="13" name="Flowchart: Or 12">
            <a:extLst>
              <a:ext uri="{FF2B5EF4-FFF2-40B4-BE49-F238E27FC236}">
                <a16:creationId xmlns:a16="http://schemas.microsoft.com/office/drawing/2014/main" id="{5F07E603-A4E1-2A4F-7947-CD36D502AF29}"/>
              </a:ext>
            </a:extLst>
          </p:cNvPr>
          <p:cNvSpPr/>
          <p:nvPr/>
        </p:nvSpPr>
        <p:spPr>
          <a:xfrm>
            <a:off x="1373312" y="2228815"/>
            <a:ext cx="848412" cy="848412"/>
          </a:xfrm>
          <a:prstGeom prst="flowChartOr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4" name="Table 20">
            <a:extLst>
              <a:ext uri="{FF2B5EF4-FFF2-40B4-BE49-F238E27FC236}">
                <a16:creationId xmlns:a16="http://schemas.microsoft.com/office/drawing/2014/main" id="{6D365864-BBD8-40BE-118B-443F4BABC39E}"/>
              </a:ext>
            </a:extLst>
          </p:cNvPr>
          <p:cNvGraphicFramePr>
            <a:graphicFrameLocks noGrp="1"/>
          </p:cNvGraphicFramePr>
          <p:nvPr/>
        </p:nvGraphicFramePr>
        <p:xfrm>
          <a:off x="2722086" y="2444224"/>
          <a:ext cx="1742648" cy="4175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5662">
                  <a:extLst>
                    <a:ext uri="{9D8B030D-6E8A-4147-A177-3AD203B41FA5}">
                      <a16:colId xmlns:a16="http://schemas.microsoft.com/office/drawing/2014/main" val="4046981653"/>
                    </a:ext>
                  </a:extLst>
                </a:gridCol>
                <a:gridCol w="435662">
                  <a:extLst>
                    <a:ext uri="{9D8B030D-6E8A-4147-A177-3AD203B41FA5}">
                      <a16:colId xmlns:a16="http://schemas.microsoft.com/office/drawing/2014/main" val="1891738041"/>
                    </a:ext>
                  </a:extLst>
                </a:gridCol>
                <a:gridCol w="435662">
                  <a:extLst>
                    <a:ext uri="{9D8B030D-6E8A-4147-A177-3AD203B41FA5}">
                      <a16:colId xmlns:a16="http://schemas.microsoft.com/office/drawing/2014/main" val="4169485793"/>
                    </a:ext>
                  </a:extLst>
                </a:gridCol>
                <a:gridCol w="435662">
                  <a:extLst>
                    <a:ext uri="{9D8B030D-6E8A-4147-A177-3AD203B41FA5}">
                      <a16:colId xmlns:a16="http://schemas.microsoft.com/office/drawing/2014/main" val="504162324"/>
                    </a:ext>
                  </a:extLst>
                </a:gridCol>
              </a:tblGrid>
              <a:tr h="41759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8683183"/>
                  </a:ext>
                </a:extLst>
              </a:tr>
            </a:tbl>
          </a:graphicData>
        </a:graphic>
      </p:graphicFrame>
      <p:sp>
        <p:nvSpPr>
          <p:cNvPr id="15" name="Flowchart: Internal Storage 14">
            <a:extLst>
              <a:ext uri="{FF2B5EF4-FFF2-40B4-BE49-F238E27FC236}">
                <a16:creationId xmlns:a16="http://schemas.microsoft.com/office/drawing/2014/main" id="{3EBB6A9C-5470-5EA7-3DCE-8F66A39EAB5D}"/>
              </a:ext>
            </a:extLst>
          </p:cNvPr>
          <p:cNvSpPr/>
          <p:nvPr/>
        </p:nvSpPr>
        <p:spPr>
          <a:xfrm>
            <a:off x="4961878" y="2228815"/>
            <a:ext cx="803216" cy="848412"/>
          </a:xfrm>
          <a:prstGeom prst="flowChartInternalStorage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Isosceles Triangle 15">
            <a:extLst>
              <a:ext uri="{FF2B5EF4-FFF2-40B4-BE49-F238E27FC236}">
                <a16:creationId xmlns:a16="http://schemas.microsoft.com/office/drawing/2014/main" id="{660D0971-EC55-B0A4-2C92-C09983E07007}"/>
              </a:ext>
            </a:extLst>
          </p:cNvPr>
          <p:cNvSpPr/>
          <p:nvPr/>
        </p:nvSpPr>
        <p:spPr>
          <a:xfrm>
            <a:off x="1373312" y="3857899"/>
            <a:ext cx="848411" cy="731389"/>
          </a:xfrm>
          <a:prstGeom prst="triangle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E1447EF2-D4BF-818C-7D60-372657D42A3A}"/>
              </a:ext>
            </a:extLst>
          </p:cNvPr>
          <p:cNvCxnSpPr>
            <a:stCxn id="16" idx="0"/>
          </p:cNvCxnSpPr>
          <p:nvPr/>
        </p:nvCxnSpPr>
        <p:spPr>
          <a:xfrm flipH="1">
            <a:off x="1797517" y="3857899"/>
            <a:ext cx="1" cy="731389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8" name="Table 27">
            <a:extLst>
              <a:ext uri="{FF2B5EF4-FFF2-40B4-BE49-F238E27FC236}">
                <a16:creationId xmlns:a16="http://schemas.microsoft.com/office/drawing/2014/main" id="{24E5E89B-147A-4DDC-E3CD-68D14057700B}"/>
              </a:ext>
            </a:extLst>
          </p:cNvPr>
          <p:cNvGraphicFramePr>
            <a:graphicFrameLocks noGrp="1"/>
          </p:cNvGraphicFramePr>
          <p:nvPr/>
        </p:nvGraphicFramePr>
        <p:xfrm>
          <a:off x="2689027" y="3816236"/>
          <a:ext cx="848410" cy="7730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4205">
                  <a:extLst>
                    <a:ext uri="{9D8B030D-6E8A-4147-A177-3AD203B41FA5}">
                      <a16:colId xmlns:a16="http://schemas.microsoft.com/office/drawing/2014/main" val="1721239690"/>
                    </a:ext>
                  </a:extLst>
                </a:gridCol>
                <a:gridCol w="424205">
                  <a:extLst>
                    <a:ext uri="{9D8B030D-6E8A-4147-A177-3AD203B41FA5}">
                      <a16:colId xmlns:a16="http://schemas.microsoft.com/office/drawing/2014/main" val="4087337187"/>
                    </a:ext>
                  </a:extLst>
                </a:gridCol>
              </a:tblGrid>
              <a:tr h="386526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6682531"/>
                  </a:ext>
                </a:extLst>
              </a:tr>
              <a:tr h="386526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4207421"/>
                  </a:ext>
                </a:extLst>
              </a:tr>
            </a:tbl>
          </a:graphicData>
        </a:graphic>
      </p:graphicFrame>
      <p:grpSp>
        <p:nvGrpSpPr>
          <p:cNvPr id="19" name="Group 18">
            <a:extLst>
              <a:ext uri="{FF2B5EF4-FFF2-40B4-BE49-F238E27FC236}">
                <a16:creationId xmlns:a16="http://schemas.microsoft.com/office/drawing/2014/main" id="{7D0AF7A1-CE2E-B67A-3D8D-80D8F3509336}"/>
              </a:ext>
            </a:extLst>
          </p:cNvPr>
          <p:cNvGrpSpPr/>
          <p:nvPr/>
        </p:nvGrpSpPr>
        <p:grpSpPr>
          <a:xfrm>
            <a:off x="8307811" y="4089754"/>
            <a:ext cx="534052" cy="1427874"/>
            <a:chOff x="8410031" y="3723851"/>
            <a:chExt cx="534052" cy="1427874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E562975D-4E4E-7FE9-B614-56D2A3AA80A7}"/>
                </a:ext>
              </a:extLst>
            </p:cNvPr>
            <p:cNvSpPr/>
            <p:nvPr/>
          </p:nvSpPr>
          <p:spPr>
            <a:xfrm>
              <a:off x="8456699" y="4252534"/>
              <a:ext cx="179107" cy="179107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6475B911-9B1F-5F2C-CBBF-5D3015FABAA4}"/>
                </a:ext>
              </a:extLst>
            </p:cNvPr>
            <p:cNvSpPr/>
            <p:nvPr/>
          </p:nvSpPr>
          <p:spPr>
            <a:xfrm>
              <a:off x="8456699" y="4494487"/>
              <a:ext cx="179107" cy="179107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CD5A8160-BD89-F975-5BF9-76EBBF4F2A88}"/>
                </a:ext>
              </a:extLst>
            </p:cNvPr>
            <p:cNvSpPr/>
            <p:nvPr/>
          </p:nvSpPr>
          <p:spPr>
            <a:xfrm>
              <a:off x="8456699" y="4730665"/>
              <a:ext cx="179107" cy="179107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01619B59-33CB-783E-2920-93EAF8B73830}"/>
                </a:ext>
              </a:extLst>
            </p:cNvPr>
            <p:cNvSpPr/>
            <p:nvPr/>
          </p:nvSpPr>
          <p:spPr>
            <a:xfrm>
              <a:off x="8456699" y="4972618"/>
              <a:ext cx="179107" cy="179107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54772CE0-8BD6-A63D-D193-85EC781A91DB}"/>
                </a:ext>
              </a:extLst>
            </p:cNvPr>
            <p:cNvSpPr/>
            <p:nvPr/>
          </p:nvSpPr>
          <p:spPr>
            <a:xfrm>
              <a:off x="8720651" y="4252534"/>
              <a:ext cx="179107" cy="179107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E8836057-F8AD-4061-B2F9-E62C7AA3B961}"/>
                </a:ext>
              </a:extLst>
            </p:cNvPr>
            <p:cNvSpPr/>
            <p:nvPr/>
          </p:nvSpPr>
          <p:spPr>
            <a:xfrm>
              <a:off x="8720651" y="4494487"/>
              <a:ext cx="179107" cy="179107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15A67E44-2FD3-2B1C-F8CE-0492C4ACCC41}"/>
                </a:ext>
              </a:extLst>
            </p:cNvPr>
            <p:cNvSpPr/>
            <p:nvPr/>
          </p:nvSpPr>
          <p:spPr>
            <a:xfrm>
              <a:off x="8720651" y="4730665"/>
              <a:ext cx="179107" cy="179107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AFB2AD68-B8DE-129F-211F-41711DB7D896}"/>
                </a:ext>
              </a:extLst>
            </p:cNvPr>
            <p:cNvSpPr/>
            <p:nvPr/>
          </p:nvSpPr>
          <p:spPr>
            <a:xfrm>
              <a:off x="8720651" y="4972618"/>
              <a:ext cx="179107" cy="179107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05EF1D5E-9231-27B4-9C4B-314C0434781E}"/>
                </a:ext>
              </a:extLst>
            </p:cNvPr>
            <p:cNvSpPr/>
            <p:nvPr/>
          </p:nvSpPr>
          <p:spPr>
            <a:xfrm>
              <a:off x="8410031" y="4183215"/>
              <a:ext cx="534052" cy="307941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4E7B473C-C2EE-5EBD-F3E4-5E23EB9E58C6}"/>
                </a:ext>
              </a:extLst>
            </p:cNvPr>
            <p:cNvSpPr txBox="1"/>
            <p:nvPr/>
          </p:nvSpPr>
          <p:spPr>
            <a:xfrm>
              <a:off x="8413589" y="3723851"/>
              <a:ext cx="51847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>
                  <a:latin typeface="Comic Sans MS" panose="030F0702030302020204" pitchFamily="66" charset="0"/>
                </a:rPr>
                <a:t>B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02C0EC9B-DE7D-2710-B180-638D6609CD96}"/>
              </a:ext>
            </a:extLst>
          </p:cNvPr>
          <p:cNvGrpSpPr/>
          <p:nvPr/>
        </p:nvGrpSpPr>
        <p:grpSpPr>
          <a:xfrm>
            <a:off x="7405310" y="4089754"/>
            <a:ext cx="555662" cy="1486331"/>
            <a:chOff x="7507530" y="3723851"/>
            <a:chExt cx="555662" cy="1486331"/>
          </a:xfrm>
        </p:grpSpPr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F5FA920A-F897-3D81-9326-4220A33FA2F9}"/>
                </a:ext>
              </a:extLst>
            </p:cNvPr>
            <p:cNvSpPr/>
            <p:nvPr/>
          </p:nvSpPr>
          <p:spPr>
            <a:xfrm>
              <a:off x="7507530" y="4191249"/>
              <a:ext cx="326035" cy="1018933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6CFF2A20-B173-022D-9518-40699410A960}"/>
                </a:ext>
              </a:extLst>
            </p:cNvPr>
            <p:cNvSpPr txBox="1"/>
            <p:nvPr/>
          </p:nvSpPr>
          <p:spPr>
            <a:xfrm>
              <a:off x="7544718" y="3723851"/>
              <a:ext cx="51847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>
                  <a:latin typeface="Comic Sans MS" panose="030F0702030302020204" pitchFamily="66" charset="0"/>
                </a:rPr>
                <a:t>A</a:t>
              </a:r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72E1CE9-CEDA-913A-7F7E-6D64ED7EC55B}"/>
                </a:ext>
              </a:extLst>
            </p:cNvPr>
            <p:cNvSpPr/>
            <p:nvPr/>
          </p:nvSpPr>
          <p:spPr>
            <a:xfrm>
              <a:off x="7580995" y="4252534"/>
              <a:ext cx="179107" cy="179107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C2F4AF96-8701-F761-74D7-39778A114C3D}"/>
                </a:ext>
              </a:extLst>
            </p:cNvPr>
            <p:cNvSpPr/>
            <p:nvPr/>
          </p:nvSpPr>
          <p:spPr>
            <a:xfrm>
              <a:off x="7580995" y="4494487"/>
              <a:ext cx="179107" cy="179107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8340874E-40C2-8914-46D0-24DF73E2EADC}"/>
                </a:ext>
              </a:extLst>
            </p:cNvPr>
            <p:cNvSpPr/>
            <p:nvPr/>
          </p:nvSpPr>
          <p:spPr>
            <a:xfrm>
              <a:off x="7580995" y="4730665"/>
              <a:ext cx="179107" cy="179107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C984B41C-6B05-CE1E-42DB-635DC0D7EDA7}"/>
                </a:ext>
              </a:extLst>
            </p:cNvPr>
            <p:cNvSpPr/>
            <p:nvPr/>
          </p:nvSpPr>
          <p:spPr>
            <a:xfrm>
              <a:off x="7580995" y="4972618"/>
              <a:ext cx="179107" cy="179107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9537EA27-31AC-C5EA-A67F-E3DC80B1134D}"/>
                </a:ext>
              </a:extLst>
            </p:cNvPr>
            <p:cNvSpPr/>
            <p:nvPr/>
          </p:nvSpPr>
          <p:spPr>
            <a:xfrm>
              <a:off x="7844947" y="4252534"/>
              <a:ext cx="179107" cy="179107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ACC1D63A-0045-C107-66E0-E9CF4B373905}"/>
                </a:ext>
              </a:extLst>
            </p:cNvPr>
            <p:cNvSpPr/>
            <p:nvPr/>
          </p:nvSpPr>
          <p:spPr>
            <a:xfrm>
              <a:off x="7844947" y="4494487"/>
              <a:ext cx="179107" cy="179107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FDA6F3E4-4D6B-1A7E-B699-0F78F7EED9C4}"/>
                </a:ext>
              </a:extLst>
            </p:cNvPr>
            <p:cNvSpPr/>
            <p:nvPr/>
          </p:nvSpPr>
          <p:spPr>
            <a:xfrm>
              <a:off x="7844947" y="4730665"/>
              <a:ext cx="179107" cy="179107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4D2A55C1-E64E-A007-FC9F-448B96E66866}"/>
                </a:ext>
              </a:extLst>
            </p:cNvPr>
            <p:cNvSpPr/>
            <p:nvPr/>
          </p:nvSpPr>
          <p:spPr>
            <a:xfrm>
              <a:off x="7844947" y="4972618"/>
              <a:ext cx="179107" cy="179107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1" name="TextBox 40">
            <a:extLst>
              <a:ext uri="{FF2B5EF4-FFF2-40B4-BE49-F238E27FC236}">
                <a16:creationId xmlns:a16="http://schemas.microsoft.com/office/drawing/2014/main" id="{FB089AF3-5578-1847-B3CE-AC7F8F0C1282}"/>
              </a:ext>
            </a:extLst>
          </p:cNvPr>
          <p:cNvSpPr txBox="1"/>
          <p:nvPr/>
        </p:nvSpPr>
        <p:spPr>
          <a:xfrm>
            <a:off x="804283" y="6310138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£14</a:t>
            </a:r>
          </a:p>
        </p:txBody>
      </p:sp>
      <p:sp>
        <p:nvSpPr>
          <p:cNvPr id="42" name="Flowchart: Alternate Process 41">
            <a:extLst>
              <a:ext uri="{FF2B5EF4-FFF2-40B4-BE49-F238E27FC236}">
                <a16:creationId xmlns:a16="http://schemas.microsoft.com/office/drawing/2014/main" id="{B3A43944-9709-A775-7206-9FCB4D601C55}"/>
              </a:ext>
            </a:extLst>
          </p:cNvPr>
          <p:cNvSpPr/>
          <p:nvPr/>
        </p:nvSpPr>
        <p:spPr>
          <a:xfrm>
            <a:off x="2637686" y="2349142"/>
            <a:ext cx="1913641" cy="603315"/>
          </a:xfrm>
          <a:prstGeom prst="flowChartAlternateProcess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Flowchart: Alternate Process 42">
            <a:extLst>
              <a:ext uri="{FF2B5EF4-FFF2-40B4-BE49-F238E27FC236}">
                <a16:creationId xmlns:a16="http://schemas.microsoft.com/office/drawing/2014/main" id="{06AA8F16-CD69-3CAA-164F-707065275FB7}"/>
              </a:ext>
            </a:extLst>
          </p:cNvPr>
          <p:cNvSpPr/>
          <p:nvPr/>
        </p:nvSpPr>
        <p:spPr>
          <a:xfrm>
            <a:off x="1270798" y="3753736"/>
            <a:ext cx="1046829" cy="920683"/>
          </a:xfrm>
          <a:prstGeom prst="flowChartAlternateProcess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Flowchart: Alternate Process 43">
            <a:extLst>
              <a:ext uri="{FF2B5EF4-FFF2-40B4-BE49-F238E27FC236}">
                <a16:creationId xmlns:a16="http://schemas.microsoft.com/office/drawing/2014/main" id="{7122CCC6-11FE-949E-D8D7-3081C81039AC}"/>
              </a:ext>
            </a:extLst>
          </p:cNvPr>
          <p:cNvSpPr/>
          <p:nvPr/>
        </p:nvSpPr>
        <p:spPr>
          <a:xfrm>
            <a:off x="7324837" y="4526663"/>
            <a:ext cx="735291" cy="1082634"/>
          </a:xfrm>
          <a:prstGeom prst="flowChartAlternateProcess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5" name="Picture 44">
            <a:extLst>
              <a:ext uri="{FF2B5EF4-FFF2-40B4-BE49-F238E27FC236}">
                <a16:creationId xmlns:a16="http://schemas.microsoft.com/office/drawing/2014/main" id="{A59E8C1B-B1A6-3CCC-94E3-AADAD5C18DD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6762" y="1139269"/>
            <a:ext cx="1642647" cy="1642647"/>
          </a:xfrm>
          <a:prstGeom prst="rect">
            <a:avLst/>
          </a:prstGeom>
        </p:spPr>
      </p:pic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E998AAB4-E637-3EC7-7B34-D877066BBBE2}"/>
              </a:ext>
            </a:extLst>
          </p:cNvPr>
          <p:cNvCxnSpPr>
            <a:cxnSpLocks/>
          </p:cNvCxnSpPr>
          <p:nvPr/>
        </p:nvCxnSpPr>
        <p:spPr>
          <a:xfrm flipH="1" flipV="1">
            <a:off x="8906729" y="1474830"/>
            <a:ext cx="1356" cy="485763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7902C931-3A0E-D82D-1E4B-018B1F7F2F2C}"/>
              </a:ext>
            </a:extLst>
          </p:cNvPr>
          <p:cNvCxnSpPr>
            <a:cxnSpLocks/>
          </p:cNvCxnSpPr>
          <p:nvPr/>
        </p:nvCxnSpPr>
        <p:spPr>
          <a:xfrm>
            <a:off x="8908085" y="1960592"/>
            <a:ext cx="142900" cy="242596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215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 animBg="1"/>
      <p:bldP spid="43" grpId="0" animBg="1"/>
      <p:bldP spid="4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3B7D8D59-9B06-10BA-7179-336C8A6F3B34}"/>
                  </a:ext>
                </a:extLst>
              </p:cNvPr>
              <p:cNvSpPr txBox="1"/>
              <p:nvPr/>
            </p:nvSpPr>
            <p:spPr>
              <a:xfrm>
                <a:off x="237478" y="1471541"/>
                <a:ext cx="7673546" cy="45923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1)	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latin typeface="Comic Sans MS" panose="030F0702030302020204" pitchFamily="66" charset="0"/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latin typeface="Comic Sans MS" panose="030F0702030302020204" pitchFamily="66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of 20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 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latin typeface="Comic Sans MS" panose="030F0702030302020204" pitchFamily="66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of 24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		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latin typeface="Comic Sans MS" panose="030F0702030302020204" pitchFamily="66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latin typeface="Comic Sans MS" panose="030F0702030302020204" pitchFamily="66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of 24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Half of 22 is equal to 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How much money is shown?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3B7D8D59-9B06-10BA-7179-336C8A6F3B3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478" y="1471541"/>
                <a:ext cx="7673546" cy="4592347"/>
              </a:xfrm>
              <a:prstGeom prst="rect">
                <a:avLst/>
              </a:prstGeom>
              <a:blipFill>
                <a:blip r:embed="rId3"/>
                <a:stretch>
                  <a:fillRect l="-166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CEE38E12-3877-073B-AD5E-C426E11534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7913" y="1134666"/>
            <a:ext cx="1642647" cy="1642647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C0B098A1-5E3F-9600-30D0-11BBAC394403}"/>
              </a:ext>
            </a:extLst>
          </p:cNvPr>
          <p:cNvCxnSpPr>
            <a:cxnSpLocks/>
          </p:cNvCxnSpPr>
          <p:nvPr/>
        </p:nvCxnSpPr>
        <p:spPr>
          <a:xfrm flipV="1">
            <a:off x="8899236" y="1470227"/>
            <a:ext cx="0" cy="485763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6B405872-91D2-ECE6-B2C3-38485055428A}"/>
              </a:ext>
            </a:extLst>
          </p:cNvPr>
          <p:cNvCxnSpPr>
            <a:cxnSpLocks/>
          </p:cNvCxnSpPr>
          <p:nvPr/>
        </p:nvCxnSpPr>
        <p:spPr>
          <a:xfrm>
            <a:off x="8899236" y="1955989"/>
            <a:ext cx="334238" cy="1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val 9">
            <a:extLst>
              <a:ext uri="{FF2B5EF4-FFF2-40B4-BE49-F238E27FC236}">
                <a16:creationId xmlns:a16="http://schemas.microsoft.com/office/drawing/2014/main" id="{F0F5AB34-7036-E3FB-6B0C-BC1DD2A49AB5}"/>
              </a:ext>
            </a:extLst>
          </p:cNvPr>
          <p:cNvSpPr/>
          <p:nvPr/>
        </p:nvSpPr>
        <p:spPr>
          <a:xfrm>
            <a:off x="1256451" y="4465139"/>
            <a:ext cx="179107" cy="179107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F8B7B28E-0AF7-2938-C18E-B7A65FCF5250}"/>
              </a:ext>
            </a:extLst>
          </p:cNvPr>
          <p:cNvSpPr/>
          <p:nvPr/>
        </p:nvSpPr>
        <p:spPr>
          <a:xfrm>
            <a:off x="1520403" y="4465139"/>
            <a:ext cx="179107" cy="179107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9261D9B1-D775-65A8-5D55-3B10E971F3DF}"/>
              </a:ext>
            </a:extLst>
          </p:cNvPr>
          <p:cNvSpPr/>
          <p:nvPr/>
        </p:nvSpPr>
        <p:spPr>
          <a:xfrm>
            <a:off x="1808478" y="4465139"/>
            <a:ext cx="179107" cy="179107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89EF4C96-2551-D393-CD0F-03721D2D1CD0}"/>
              </a:ext>
            </a:extLst>
          </p:cNvPr>
          <p:cNvSpPr/>
          <p:nvPr/>
        </p:nvSpPr>
        <p:spPr>
          <a:xfrm>
            <a:off x="2072430" y="4465139"/>
            <a:ext cx="179107" cy="179107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C2907C0-E8C5-5357-7818-800F28025B3A}"/>
              </a:ext>
            </a:extLst>
          </p:cNvPr>
          <p:cNvSpPr/>
          <p:nvPr/>
        </p:nvSpPr>
        <p:spPr>
          <a:xfrm>
            <a:off x="2336382" y="4465139"/>
            <a:ext cx="179107" cy="179107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D4057227-F461-F035-CB47-329EFE86387B}"/>
              </a:ext>
            </a:extLst>
          </p:cNvPr>
          <p:cNvSpPr/>
          <p:nvPr/>
        </p:nvSpPr>
        <p:spPr>
          <a:xfrm>
            <a:off x="2600334" y="4465139"/>
            <a:ext cx="179107" cy="179107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F58BF9CD-6159-608C-BC62-082E8542F6E6}"/>
              </a:ext>
            </a:extLst>
          </p:cNvPr>
          <p:cNvSpPr/>
          <p:nvPr/>
        </p:nvSpPr>
        <p:spPr>
          <a:xfrm>
            <a:off x="2864286" y="4465139"/>
            <a:ext cx="179107" cy="179107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9CAA21BF-B561-EEDF-3A76-0073F559193D}"/>
              </a:ext>
            </a:extLst>
          </p:cNvPr>
          <p:cNvSpPr/>
          <p:nvPr/>
        </p:nvSpPr>
        <p:spPr>
          <a:xfrm>
            <a:off x="3128238" y="4465139"/>
            <a:ext cx="179107" cy="179107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E8226AF0-9847-1EB0-6462-44EBECCBA7A8}"/>
              </a:ext>
            </a:extLst>
          </p:cNvPr>
          <p:cNvSpPr/>
          <p:nvPr/>
        </p:nvSpPr>
        <p:spPr>
          <a:xfrm>
            <a:off x="3397148" y="4465139"/>
            <a:ext cx="179107" cy="179107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DBE2D5A4-E901-9D7D-D2FD-AA4BED1C5380}"/>
              </a:ext>
            </a:extLst>
          </p:cNvPr>
          <p:cNvSpPr/>
          <p:nvPr/>
        </p:nvSpPr>
        <p:spPr>
          <a:xfrm>
            <a:off x="3661100" y="4465139"/>
            <a:ext cx="179107" cy="179107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E3338618-F486-69C2-0C2D-E9FD3C20092C}"/>
              </a:ext>
            </a:extLst>
          </p:cNvPr>
          <p:cNvSpPr/>
          <p:nvPr/>
        </p:nvSpPr>
        <p:spPr>
          <a:xfrm>
            <a:off x="3922999" y="4465139"/>
            <a:ext cx="179107" cy="179107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2F2DC9B8-FF45-86CB-71DA-A92ADD17F5A9}"/>
              </a:ext>
            </a:extLst>
          </p:cNvPr>
          <p:cNvSpPr/>
          <p:nvPr/>
        </p:nvSpPr>
        <p:spPr>
          <a:xfrm>
            <a:off x="1256451" y="4754227"/>
            <a:ext cx="179107" cy="179107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A68F8085-817F-63A5-4023-486D2057E643}"/>
              </a:ext>
            </a:extLst>
          </p:cNvPr>
          <p:cNvSpPr/>
          <p:nvPr/>
        </p:nvSpPr>
        <p:spPr>
          <a:xfrm>
            <a:off x="1520403" y="4754227"/>
            <a:ext cx="179107" cy="179107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CD68A03B-F926-C43F-37CB-B81813E31731}"/>
              </a:ext>
            </a:extLst>
          </p:cNvPr>
          <p:cNvSpPr/>
          <p:nvPr/>
        </p:nvSpPr>
        <p:spPr>
          <a:xfrm>
            <a:off x="1808478" y="4754227"/>
            <a:ext cx="179107" cy="179107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D092B714-2E84-CA27-B00D-66388E4FCC42}"/>
              </a:ext>
            </a:extLst>
          </p:cNvPr>
          <p:cNvSpPr/>
          <p:nvPr/>
        </p:nvSpPr>
        <p:spPr>
          <a:xfrm>
            <a:off x="2072430" y="4754227"/>
            <a:ext cx="179107" cy="179107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2650D898-1282-3CA1-0700-641C5A223AC5}"/>
              </a:ext>
            </a:extLst>
          </p:cNvPr>
          <p:cNvSpPr/>
          <p:nvPr/>
        </p:nvSpPr>
        <p:spPr>
          <a:xfrm>
            <a:off x="2336382" y="4754227"/>
            <a:ext cx="179107" cy="179107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6E5A15E7-0AC4-5F0D-B1B9-B8B58E8D93B5}"/>
              </a:ext>
            </a:extLst>
          </p:cNvPr>
          <p:cNvSpPr/>
          <p:nvPr/>
        </p:nvSpPr>
        <p:spPr>
          <a:xfrm>
            <a:off x="2600334" y="4754227"/>
            <a:ext cx="179107" cy="179107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8D8826FE-82AD-5BFA-B159-EE2691743F10}"/>
              </a:ext>
            </a:extLst>
          </p:cNvPr>
          <p:cNvSpPr/>
          <p:nvPr/>
        </p:nvSpPr>
        <p:spPr>
          <a:xfrm>
            <a:off x="2864286" y="4754227"/>
            <a:ext cx="179107" cy="179107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A7023F54-8AC0-D1C3-F49D-AE8901077065}"/>
              </a:ext>
            </a:extLst>
          </p:cNvPr>
          <p:cNvSpPr/>
          <p:nvPr/>
        </p:nvSpPr>
        <p:spPr>
          <a:xfrm>
            <a:off x="3128238" y="4754227"/>
            <a:ext cx="179107" cy="179107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8F68F0D9-56C7-74FF-AE2C-41A98EE067EA}"/>
              </a:ext>
            </a:extLst>
          </p:cNvPr>
          <p:cNvSpPr/>
          <p:nvPr/>
        </p:nvSpPr>
        <p:spPr>
          <a:xfrm>
            <a:off x="3397148" y="4754227"/>
            <a:ext cx="179107" cy="179107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9273048A-F7CD-6B42-E171-636DB836FFDA}"/>
              </a:ext>
            </a:extLst>
          </p:cNvPr>
          <p:cNvSpPr/>
          <p:nvPr/>
        </p:nvSpPr>
        <p:spPr>
          <a:xfrm>
            <a:off x="3661100" y="4754227"/>
            <a:ext cx="179107" cy="179107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506E3B67-755A-596A-91F7-D9EE0624933A}"/>
              </a:ext>
            </a:extLst>
          </p:cNvPr>
          <p:cNvSpPr/>
          <p:nvPr/>
        </p:nvSpPr>
        <p:spPr>
          <a:xfrm>
            <a:off x="3922999" y="4754227"/>
            <a:ext cx="179107" cy="179107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2" name="Picture 31" descr="A close-up of a note&#10;&#10;Description automatically generated with medium confidence">
            <a:extLst>
              <a:ext uri="{FF2B5EF4-FFF2-40B4-BE49-F238E27FC236}">
                <a16:creationId xmlns:a16="http://schemas.microsoft.com/office/drawing/2014/main" id="{09760A33-C6C9-FF90-C5B8-7EDD38D7D3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85949" y="5617463"/>
            <a:ext cx="1881450" cy="965409"/>
          </a:xfrm>
          <a:prstGeom prst="rect">
            <a:avLst/>
          </a:prstGeom>
        </p:spPr>
      </p:pic>
      <p:pic>
        <p:nvPicPr>
          <p:cNvPr id="33" name="Picture 32" descr="A picture containing text&#10;&#10;Description automatically generated">
            <a:extLst>
              <a:ext uri="{FF2B5EF4-FFF2-40B4-BE49-F238E27FC236}">
                <a16:creationId xmlns:a16="http://schemas.microsoft.com/office/drawing/2014/main" id="{1E036F90-89FB-EF56-255F-D013462DB55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19074" y="5796575"/>
            <a:ext cx="731579" cy="644608"/>
          </a:xfrm>
          <a:prstGeom prst="rect">
            <a:avLst/>
          </a:prstGeom>
        </p:spPr>
      </p:pic>
      <p:pic>
        <p:nvPicPr>
          <p:cNvPr id="34" name="Picture 33" descr="A picture containing text, sign&#10;&#10;Description automatically generated">
            <a:extLst>
              <a:ext uri="{FF2B5EF4-FFF2-40B4-BE49-F238E27FC236}">
                <a16:creationId xmlns:a16="http://schemas.microsoft.com/office/drawing/2014/main" id="{BD37F15A-F9E4-6440-376C-0E851211722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59442" y="5701181"/>
            <a:ext cx="883373" cy="880621"/>
          </a:xfrm>
          <a:prstGeom prst="rect">
            <a:avLst/>
          </a:prstGeom>
        </p:spPr>
      </p:pic>
      <p:pic>
        <p:nvPicPr>
          <p:cNvPr id="35" name="Picture 34" descr="A picture containing text&#10;&#10;Description automatically generated">
            <a:extLst>
              <a:ext uri="{FF2B5EF4-FFF2-40B4-BE49-F238E27FC236}">
                <a16:creationId xmlns:a16="http://schemas.microsoft.com/office/drawing/2014/main" id="{62E64D1B-3825-966C-2737-7A84094A5B7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67413" y="5693543"/>
            <a:ext cx="850671" cy="850671"/>
          </a:xfrm>
          <a:prstGeom prst="rect">
            <a:avLst/>
          </a:prstGeom>
        </p:spPr>
      </p:pic>
      <p:pic>
        <p:nvPicPr>
          <p:cNvPr id="36" name="Picture 35" descr="A picture containing text, dark&#10;&#10;Description automatically generated">
            <a:extLst>
              <a:ext uri="{FF2B5EF4-FFF2-40B4-BE49-F238E27FC236}">
                <a16:creationId xmlns:a16="http://schemas.microsoft.com/office/drawing/2014/main" id="{0F4691DC-3CD3-3DCA-15AF-CEA46655050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61878" y="5762452"/>
            <a:ext cx="775193" cy="712852"/>
          </a:xfrm>
          <a:prstGeom prst="rect">
            <a:avLst/>
          </a:prstGeom>
        </p:spPr>
      </p:pic>
      <p:pic>
        <p:nvPicPr>
          <p:cNvPr id="37" name="Picture 36" descr="A picture containing text, dark&#10;&#10;Description automatically generated">
            <a:extLst>
              <a:ext uri="{FF2B5EF4-FFF2-40B4-BE49-F238E27FC236}">
                <a16:creationId xmlns:a16="http://schemas.microsoft.com/office/drawing/2014/main" id="{AAE543CF-3007-AD4B-F190-EE3DB3D171D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79818" y="5759335"/>
            <a:ext cx="775193" cy="712852"/>
          </a:xfrm>
          <a:prstGeom prst="rect">
            <a:avLst/>
          </a:prstGeom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id="{5AF37D19-B012-527C-0EF0-C168AEB1ABEB}"/>
              </a:ext>
            </a:extLst>
          </p:cNvPr>
          <p:cNvSpPr/>
          <p:nvPr/>
        </p:nvSpPr>
        <p:spPr>
          <a:xfrm>
            <a:off x="2954754" y="2842201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8D54BC37-0803-678A-0B69-8970A17B7736}"/>
              </a:ext>
            </a:extLst>
          </p:cNvPr>
          <p:cNvSpPr/>
          <p:nvPr/>
        </p:nvSpPr>
        <p:spPr>
          <a:xfrm>
            <a:off x="5702916" y="2842201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1F69167C-8CE8-C9E1-1A36-7B91EE9C2938}"/>
              </a:ext>
            </a:extLst>
          </p:cNvPr>
          <p:cNvSpPr/>
          <p:nvPr/>
        </p:nvSpPr>
        <p:spPr>
          <a:xfrm>
            <a:off x="2906149" y="1685707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7EC7008C-7370-A979-4F23-1E4075AADE57}"/>
              </a:ext>
            </a:extLst>
          </p:cNvPr>
          <p:cNvSpPr/>
          <p:nvPr/>
        </p:nvSpPr>
        <p:spPr>
          <a:xfrm>
            <a:off x="4904785" y="3767714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67230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3B7D8D59-9B06-10BA-7179-336C8A6F3B34}"/>
                  </a:ext>
                </a:extLst>
              </p:cNvPr>
              <p:cNvSpPr txBox="1"/>
              <p:nvPr/>
            </p:nvSpPr>
            <p:spPr>
              <a:xfrm>
                <a:off x="237478" y="1471541"/>
                <a:ext cx="7673546" cy="45923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1)	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latin typeface="Comic Sans MS" panose="030F0702030302020204" pitchFamily="66" charset="0"/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latin typeface="Comic Sans MS" panose="030F0702030302020204" pitchFamily="66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of 20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 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latin typeface="Comic Sans MS" panose="030F0702030302020204" pitchFamily="66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of 24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		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latin typeface="Comic Sans MS" panose="030F0702030302020204" pitchFamily="66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latin typeface="Comic Sans MS" panose="030F0702030302020204" pitchFamily="66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of 24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Half of 22 is equal to 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How much money is shown?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3B7D8D59-9B06-10BA-7179-336C8A6F3B3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478" y="1471541"/>
                <a:ext cx="7673546" cy="4592347"/>
              </a:xfrm>
              <a:prstGeom prst="rect">
                <a:avLst/>
              </a:prstGeom>
              <a:blipFill>
                <a:blip r:embed="rId3"/>
                <a:stretch>
                  <a:fillRect l="-166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Oval 9">
            <a:extLst>
              <a:ext uri="{FF2B5EF4-FFF2-40B4-BE49-F238E27FC236}">
                <a16:creationId xmlns:a16="http://schemas.microsoft.com/office/drawing/2014/main" id="{F0F5AB34-7036-E3FB-6B0C-BC1DD2A49AB5}"/>
              </a:ext>
            </a:extLst>
          </p:cNvPr>
          <p:cNvSpPr/>
          <p:nvPr/>
        </p:nvSpPr>
        <p:spPr>
          <a:xfrm>
            <a:off x="1256451" y="4465139"/>
            <a:ext cx="179107" cy="179107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F8B7B28E-0AF7-2938-C18E-B7A65FCF5250}"/>
              </a:ext>
            </a:extLst>
          </p:cNvPr>
          <p:cNvSpPr/>
          <p:nvPr/>
        </p:nvSpPr>
        <p:spPr>
          <a:xfrm>
            <a:off x="1520403" y="4465139"/>
            <a:ext cx="179107" cy="179107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9261D9B1-D775-65A8-5D55-3B10E971F3DF}"/>
              </a:ext>
            </a:extLst>
          </p:cNvPr>
          <p:cNvSpPr/>
          <p:nvPr/>
        </p:nvSpPr>
        <p:spPr>
          <a:xfrm>
            <a:off x="1808478" y="4465139"/>
            <a:ext cx="179107" cy="179107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89EF4C96-2551-D393-CD0F-03721D2D1CD0}"/>
              </a:ext>
            </a:extLst>
          </p:cNvPr>
          <p:cNvSpPr/>
          <p:nvPr/>
        </p:nvSpPr>
        <p:spPr>
          <a:xfrm>
            <a:off x="2072430" y="4465139"/>
            <a:ext cx="179107" cy="179107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C2907C0-E8C5-5357-7818-800F28025B3A}"/>
              </a:ext>
            </a:extLst>
          </p:cNvPr>
          <p:cNvSpPr/>
          <p:nvPr/>
        </p:nvSpPr>
        <p:spPr>
          <a:xfrm>
            <a:off x="2336382" y="4465139"/>
            <a:ext cx="179107" cy="179107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D4057227-F461-F035-CB47-329EFE86387B}"/>
              </a:ext>
            </a:extLst>
          </p:cNvPr>
          <p:cNvSpPr/>
          <p:nvPr/>
        </p:nvSpPr>
        <p:spPr>
          <a:xfrm>
            <a:off x="2600334" y="4465139"/>
            <a:ext cx="179107" cy="179107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F58BF9CD-6159-608C-BC62-082E8542F6E6}"/>
              </a:ext>
            </a:extLst>
          </p:cNvPr>
          <p:cNvSpPr/>
          <p:nvPr/>
        </p:nvSpPr>
        <p:spPr>
          <a:xfrm>
            <a:off x="2864286" y="4465139"/>
            <a:ext cx="179107" cy="179107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9CAA21BF-B561-EEDF-3A76-0073F559193D}"/>
              </a:ext>
            </a:extLst>
          </p:cNvPr>
          <p:cNvSpPr/>
          <p:nvPr/>
        </p:nvSpPr>
        <p:spPr>
          <a:xfrm>
            <a:off x="3128238" y="4465139"/>
            <a:ext cx="179107" cy="179107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E8226AF0-9847-1EB0-6462-44EBECCBA7A8}"/>
              </a:ext>
            </a:extLst>
          </p:cNvPr>
          <p:cNvSpPr/>
          <p:nvPr/>
        </p:nvSpPr>
        <p:spPr>
          <a:xfrm>
            <a:off x="3397148" y="4465139"/>
            <a:ext cx="179107" cy="179107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DBE2D5A4-E901-9D7D-D2FD-AA4BED1C5380}"/>
              </a:ext>
            </a:extLst>
          </p:cNvPr>
          <p:cNvSpPr/>
          <p:nvPr/>
        </p:nvSpPr>
        <p:spPr>
          <a:xfrm>
            <a:off x="3661100" y="4465139"/>
            <a:ext cx="179107" cy="179107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E3338618-F486-69C2-0C2D-E9FD3C20092C}"/>
              </a:ext>
            </a:extLst>
          </p:cNvPr>
          <p:cNvSpPr/>
          <p:nvPr/>
        </p:nvSpPr>
        <p:spPr>
          <a:xfrm>
            <a:off x="3922999" y="4465139"/>
            <a:ext cx="179107" cy="179107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2F2DC9B8-FF45-86CB-71DA-A92ADD17F5A9}"/>
              </a:ext>
            </a:extLst>
          </p:cNvPr>
          <p:cNvSpPr/>
          <p:nvPr/>
        </p:nvSpPr>
        <p:spPr>
          <a:xfrm>
            <a:off x="1256451" y="4754227"/>
            <a:ext cx="179107" cy="179107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A68F8085-817F-63A5-4023-486D2057E643}"/>
              </a:ext>
            </a:extLst>
          </p:cNvPr>
          <p:cNvSpPr/>
          <p:nvPr/>
        </p:nvSpPr>
        <p:spPr>
          <a:xfrm>
            <a:off x="1520403" y="4754227"/>
            <a:ext cx="179107" cy="179107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CD68A03B-F926-C43F-37CB-B81813E31731}"/>
              </a:ext>
            </a:extLst>
          </p:cNvPr>
          <p:cNvSpPr/>
          <p:nvPr/>
        </p:nvSpPr>
        <p:spPr>
          <a:xfrm>
            <a:off x="1808478" y="4754227"/>
            <a:ext cx="179107" cy="179107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D092B714-2E84-CA27-B00D-66388E4FCC42}"/>
              </a:ext>
            </a:extLst>
          </p:cNvPr>
          <p:cNvSpPr/>
          <p:nvPr/>
        </p:nvSpPr>
        <p:spPr>
          <a:xfrm>
            <a:off x="2072430" y="4754227"/>
            <a:ext cx="179107" cy="179107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2650D898-1282-3CA1-0700-641C5A223AC5}"/>
              </a:ext>
            </a:extLst>
          </p:cNvPr>
          <p:cNvSpPr/>
          <p:nvPr/>
        </p:nvSpPr>
        <p:spPr>
          <a:xfrm>
            <a:off x="2336382" y="4754227"/>
            <a:ext cx="179107" cy="179107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6E5A15E7-0AC4-5F0D-B1B9-B8B58E8D93B5}"/>
              </a:ext>
            </a:extLst>
          </p:cNvPr>
          <p:cNvSpPr/>
          <p:nvPr/>
        </p:nvSpPr>
        <p:spPr>
          <a:xfrm>
            <a:off x="2600334" y="4754227"/>
            <a:ext cx="179107" cy="179107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8D8826FE-82AD-5BFA-B159-EE2691743F10}"/>
              </a:ext>
            </a:extLst>
          </p:cNvPr>
          <p:cNvSpPr/>
          <p:nvPr/>
        </p:nvSpPr>
        <p:spPr>
          <a:xfrm>
            <a:off x="2864286" y="4754227"/>
            <a:ext cx="179107" cy="179107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A7023F54-8AC0-D1C3-F49D-AE8901077065}"/>
              </a:ext>
            </a:extLst>
          </p:cNvPr>
          <p:cNvSpPr/>
          <p:nvPr/>
        </p:nvSpPr>
        <p:spPr>
          <a:xfrm>
            <a:off x="3128238" y="4754227"/>
            <a:ext cx="179107" cy="179107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8F68F0D9-56C7-74FF-AE2C-41A98EE067EA}"/>
              </a:ext>
            </a:extLst>
          </p:cNvPr>
          <p:cNvSpPr/>
          <p:nvPr/>
        </p:nvSpPr>
        <p:spPr>
          <a:xfrm>
            <a:off x="3397148" y="4754227"/>
            <a:ext cx="179107" cy="179107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9273048A-F7CD-6B42-E171-636DB836FFDA}"/>
              </a:ext>
            </a:extLst>
          </p:cNvPr>
          <p:cNvSpPr/>
          <p:nvPr/>
        </p:nvSpPr>
        <p:spPr>
          <a:xfrm>
            <a:off x="3661100" y="4754227"/>
            <a:ext cx="179107" cy="179107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506E3B67-755A-596A-91F7-D9EE0624933A}"/>
              </a:ext>
            </a:extLst>
          </p:cNvPr>
          <p:cNvSpPr/>
          <p:nvPr/>
        </p:nvSpPr>
        <p:spPr>
          <a:xfrm>
            <a:off x="3922999" y="4754227"/>
            <a:ext cx="179107" cy="179107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2" name="Picture 31" descr="A close-up of a note&#10;&#10;Description automatically generated with medium confidence">
            <a:extLst>
              <a:ext uri="{FF2B5EF4-FFF2-40B4-BE49-F238E27FC236}">
                <a16:creationId xmlns:a16="http://schemas.microsoft.com/office/drawing/2014/main" id="{09760A33-C6C9-FF90-C5B8-7EDD38D7D3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5949" y="5617463"/>
            <a:ext cx="1881450" cy="965409"/>
          </a:xfrm>
          <a:prstGeom prst="rect">
            <a:avLst/>
          </a:prstGeom>
        </p:spPr>
      </p:pic>
      <p:pic>
        <p:nvPicPr>
          <p:cNvPr id="33" name="Picture 32" descr="A picture containing text&#10;&#10;Description automatically generated">
            <a:extLst>
              <a:ext uri="{FF2B5EF4-FFF2-40B4-BE49-F238E27FC236}">
                <a16:creationId xmlns:a16="http://schemas.microsoft.com/office/drawing/2014/main" id="{1E036F90-89FB-EF56-255F-D013462DB55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19074" y="5796575"/>
            <a:ext cx="731579" cy="644608"/>
          </a:xfrm>
          <a:prstGeom prst="rect">
            <a:avLst/>
          </a:prstGeom>
        </p:spPr>
      </p:pic>
      <p:pic>
        <p:nvPicPr>
          <p:cNvPr id="34" name="Picture 33" descr="A picture containing text, sign&#10;&#10;Description automatically generated">
            <a:extLst>
              <a:ext uri="{FF2B5EF4-FFF2-40B4-BE49-F238E27FC236}">
                <a16:creationId xmlns:a16="http://schemas.microsoft.com/office/drawing/2014/main" id="{BD37F15A-F9E4-6440-376C-0E851211722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59442" y="5701181"/>
            <a:ext cx="883373" cy="880621"/>
          </a:xfrm>
          <a:prstGeom prst="rect">
            <a:avLst/>
          </a:prstGeom>
        </p:spPr>
      </p:pic>
      <p:pic>
        <p:nvPicPr>
          <p:cNvPr id="35" name="Picture 34" descr="A picture containing text&#10;&#10;Description automatically generated">
            <a:extLst>
              <a:ext uri="{FF2B5EF4-FFF2-40B4-BE49-F238E27FC236}">
                <a16:creationId xmlns:a16="http://schemas.microsoft.com/office/drawing/2014/main" id="{62E64D1B-3825-966C-2737-7A84094A5B7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67413" y="5693543"/>
            <a:ext cx="850671" cy="850671"/>
          </a:xfrm>
          <a:prstGeom prst="rect">
            <a:avLst/>
          </a:prstGeom>
        </p:spPr>
      </p:pic>
      <p:pic>
        <p:nvPicPr>
          <p:cNvPr id="36" name="Picture 35" descr="A picture containing text, dark&#10;&#10;Description automatically generated">
            <a:extLst>
              <a:ext uri="{FF2B5EF4-FFF2-40B4-BE49-F238E27FC236}">
                <a16:creationId xmlns:a16="http://schemas.microsoft.com/office/drawing/2014/main" id="{0F4691DC-3CD3-3DCA-15AF-CEA46655050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61878" y="5762452"/>
            <a:ext cx="775193" cy="712852"/>
          </a:xfrm>
          <a:prstGeom prst="rect">
            <a:avLst/>
          </a:prstGeom>
        </p:spPr>
      </p:pic>
      <p:pic>
        <p:nvPicPr>
          <p:cNvPr id="37" name="Picture 36" descr="A picture containing text, dark&#10;&#10;Description automatically generated">
            <a:extLst>
              <a:ext uri="{FF2B5EF4-FFF2-40B4-BE49-F238E27FC236}">
                <a16:creationId xmlns:a16="http://schemas.microsoft.com/office/drawing/2014/main" id="{AAE543CF-3007-AD4B-F190-EE3DB3D171D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79818" y="5759335"/>
            <a:ext cx="775193" cy="712852"/>
          </a:xfrm>
          <a:prstGeom prst="rect">
            <a:avLst/>
          </a:prstGeom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id="{5AF37D19-B012-527C-0EF0-C168AEB1ABEB}"/>
              </a:ext>
            </a:extLst>
          </p:cNvPr>
          <p:cNvSpPr/>
          <p:nvPr/>
        </p:nvSpPr>
        <p:spPr>
          <a:xfrm>
            <a:off x="2954754" y="2842201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8D54BC37-0803-678A-0B69-8970A17B7736}"/>
              </a:ext>
            </a:extLst>
          </p:cNvPr>
          <p:cNvSpPr/>
          <p:nvPr/>
        </p:nvSpPr>
        <p:spPr>
          <a:xfrm>
            <a:off x="5702916" y="2842201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1F69167C-8CE8-C9E1-1A36-7B91EE9C2938}"/>
              </a:ext>
            </a:extLst>
          </p:cNvPr>
          <p:cNvSpPr/>
          <p:nvPr/>
        </p:nvSpPr>
        <p:spPr>
          <a:xfrm>
            <a:off x="2906149" y="1685707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7EC7008C-7370-A979-4F23-1E4075AADE57}"/>
              </a:ext>
            </a:extLst>
          </p:cNvPr>
          <p:cNvSpPr/>
          <p:nvPr/>
        </p:nvSpPr>
        <p:spPr>
          <a:xfrm>
            <a:off x="4904785" y="3767714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BFAA9386-0C14-4FC2-9302-15AA82B38CC6}"/>
              </a:ext>
            </a:extLst>
          </p:cNvPr>
          <p:cNvSpPr txBox="1"/>
          <p:nvPr/>
        </p:nvSpPr>
        <p:spPr>
          <a:xfrm>
            <a:off x="2410781" y="1698030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089DED7-7331-C76C-2C15-37850ECD3C2A}"/>
              </a:ext>
            </a:extLst>
          </p:cNvPr>
          <p:cNvSpPr txBox="1"/>
          <p:nvPr/>
        </p:nvSpPr>
        <p:spPr>
          <a:xfrm>
            <a:off x="2447256" y="2850014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F841D6F8-20D8-1A5D-41B8-1510A34497B0}"/>
              </a:ext>
            </a:extLst>
          </p:cNvPr>
          <p:cNvSpPr txBox="1"/>
          <p:nvPr/>
        </p:nvSpPr>
        <p:spPr>
          <a:xfrm>
            <a:off x="5202472" y="2852358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7FEE420D-733F-3541-82F2-9956EAC67A57}"/>
              </a:ext>
            </a:extLst>
          </p:cNvPr>
          <p:cNvSpPr txBox="1"/>
          <p:nvPr/>
        </p:nvSpPr>
        <p:spPr>
          <a:xfrm>
            <a:off x="4399990" y="3786192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B3C33814-4A13-0ED5-6773-7E36A357427C}"/>
              </a:ext>
            </a:extLst>
          </p:cNvPr>
          <p:cNvSpPr txBox="1"/>
          <p:nvPr/>
        </p:nvSpPr>
        <p:spPr>
          <a:xfrm>
            <a:off x="5769320" y="5871187"/>
            <a:ext cx="30356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£6 </a:t>
            </a:r>
            <a:r>
              <a:rPr lang="en-GB" sz="2800">
                <a:solidFill>
                  <a:srgbClr val="FF0000"/>
                </a:solidFill>
                <a:latin typeface="Comic Sans MS" panose="030F0702030302020204" pitchFamily="66" charset="0"/>
              </a:rPr>
              <a:t>and 72p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47" name="Flowchart: Alternate Process 46">
            <a:extLst>
              <a:ext uri="{FF2B5EF4-FFF2-40B4-BE49-F238E27FC236}">
                <a16:creationId xmlns:a16="http://schemas.microsoft.com/office/drawing/2014/main" id="{7921E379-A403-868E-D7FD-9765CF8D0F17}"/>
              </a:ext>
            </a:extLst>
          </p:cNvPr>
          <p:cNvSpPr/>
          <p:nvPr/>
        </p:nvSpPr>
        <p:spPr>
          <a:xfrm>
            <a:off x="1207168" y="4408327"/>
            <a:ext cx="2971029" cy="305873"/>
          </a:xfrm>
          <a:prstGeom prst="flowChartAlternateProcess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8" name="Picture 47">
            <a:extLst>
              <a:ext uri="{FF2B5EF4-FFF2-40B4-BE49-F238E27FC236}">
                <a16:creationId xmlns:a16="http://schemas.microsoft.com/office/drawing/2014/main" id="{599CC06A-C990-D9B9-40E6-C220F0B37A9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7913" y="1134666"/>
            <a:ext cx="1642647" cy="1642647"/>
          </a:xfrm>
          <a:prstGeom prst="rect">
            <a:avLst/>
          </a:prstGeom>
        </p:spPr>
      </p:pic>
      <p:cxnSp>
        <p:nvCxnSpPr>
          <p:cNvPr id="49" name="Straight Arrow Connector 48">
            <a:extLst>
              <a:ext uri="{FF2B5EF4-FFF2-40B4-BE49-F238E27FC236}">
                <a16:creationId xmlns:a16="http://schemas.microsoft.com/office/drawing/2014/main" id="{14BDD791-4D32-6729-7877-2D1A4057DC9D}"/>
              </a:ext>
            </a:extLst>
          </p:cNvPr>
          <p:cNvCxnSpPr>
            <a:cxnSpLocks/>
          </p:cNvCxnSpPr>
          <p:nvPr/>
        </p:nvCxnSpPr>
        <p:spPr>
          <a:xfrm flipV="1">
            <a:off x="8899236" y="1470227"/>
            <a:ext cx="0" cy="485763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D6711B0A-0579-AD02-9813-AD3ED1AE9F0A}"/>
              </a:ext>
            </a:extLst>
          </p:cNvPr>
          <p:cNvCxnSpPr>
            <a:cxnSpLocks/>
          </p:cNvCxnSpPr>
          <p:nvPr/>
        </p:nvCxnSpPr>
        <p:spPr>
          <a:xfrm>
            <a:off x="8899236" y="1955989"/>
            <a:ext cx="334238" cy="1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406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44" grpId="0"/>
      <p:bldP spid="45" grpId="0"/>
      <p:bldP spid="46" grpId="0"/>
      <p:bldP spid="47" grpId="0" animBg="1"/>
    </p:bldLst>
  </p:timing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3d67b07-7219-47a6-affa-1c07ef1012ef">
      <Terms xmlns="http://schemas.microsoft.com/office/infopath/2007/PartnerControls"/>
    </lcf76f155ced4ddcb4097134ff3c332f>
    <TaxCatchAll xmlns="32d3a1e4-7586-423d-b78a-ecec02d7591f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C4B19A6D165B49B69DFCCF4DFDCF9C" ma:contentTypeVersion="20" ma:contentTypeDescription="Create a new document." ma:contentTypeScope="" ma:versionID="0901e6b13b4b66a7ee8e8065abeb5f48">
  <xsd:schema xmlns:xsd="http://www.w3.org/2001/XMLSchema" xmlns:xs="http://www.w3.org/2001/XMLSchema" xmlns:p="http://schemas.microsoft.com/office/2006/metadata/properties" xmlns:ns2="33d67b07-7219-47a6-affa-1c07ef1012ef" xmlns:ns3="32d3a1e4-7586-423d-b78a-ecec02d7591f" targetNamespace="http://schemas.microsoft.com/office/2006/metadata/properties" ma:root="true" ma:fieldsID="21baec79b9a90f042d99bcf8f69df473" ns2:_="" ns3:_="">
    <xsd:import namespace="33d67b07-7219-47a6-affa-1c07ef1012ef"/>
    <xsd:import namespace="32d3a1e4-7586-423d-b78a-ecec02d7591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3d67b07-7219-47a6-affa-1c07ef1012e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497b015f-629b-4474-aa67-56c809d6911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2d3a1e4-7586-423d-b78a-ecec02d7591f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2454adf7-a58d-450c-a345-4747dd480a1c}" ma:internalName="TaxCatchAll" ma:showField="CatchAllData" ma:web="32d3a1e4-7586-423d-b78a-ecec02d7591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CDC1EF0-DA69-449D-8F39-192A5F0853FF}">
  <ds:schemaRefs>
    <ds:schemaRef ds:uri="http://schemas.microsoft.com/office/2006/metadata/properties"/>
    <ds:schemaRef ds:uri="http://schemas.microsoft.com/office/infopath/2007/PartnerControls"/>
    <ds:schemaRef ds:uri="e9e213f7-a068-4185-ae5b-85aa76b56dbd"/>
    <ds:schemaRef ds:uri="1773a752-338d-48d4-aab1-fb5d939e1fab"/>
  </ds:schemaRefs>
</ds:datastoreItem>
</file>

<file path=customXml/itemProps2.xml><?xml version="1.0" encoding="utf-8"?>
<ds:datastoreItem xmlns:ds="http://schemas.openxmlformats.org/officeDocument/2006/customXml" ds:itemID="{E0410038-1787-439C-B976-9FEDB669835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8834AF8-2E21-47F9-9AED-7EABC9ED2D50}"/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361</TotalTime>
  <Words>1178</Words>
  <Application>Microsoft Office PowerPoint</Application>
  <PresentationFormat>A4 Paper (210x297 mm)</PresentationFormat>
  <Paragraphs>342</Paragraphs>
  <Slides>20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Aptos</vt:lpstr>
      <vt:lpstr>Arial</vt:lpstr>
      <vt:lpstr>Calibri</vt:lpstr>
      <vt:lpstr>Calibri Light</vt:lpstr>
      <vt:lpstr>Cambria Math</vt:lpstr>
      <vt:lpstr>Comic Sans MS</vt:lpstr>
      <vt:lpstr>Office 2013 - 2022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Sarah Anderson</cp:lastModifiedBy>
  <cp:revision>18</cp:revision>
  <dcterms:created xsi:type="dcterms:W3CDTF">2022-08-25T17:50:02Z</dcterms:created>
  <dcterms:modified xsi:type="dcterms:W3CDTF">2026-05-04T09:57:52Z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0x01010053C4B19A6D165B49B69DFCCF4DFDCF9C</vt:lpwstr>
  </property>
  <property fmtid="{D5CDD505-2E9C-101B-9397-08002B2CF9AE}" pid="3" name="MediaServiceImageTags">
    <vt:lpwstr/>
  </property>
</Properties>
</file>